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6" r:id="rId4"/>
    <p:sldId id="268" r:id="rId5"/>
    <p:sldId id="269" r:id="rId6"/>
    <p:sldId id="270" r:id="rId7"/>
    <p:sldId id="274" r:id="rId8"/>
    <p:sldId id="276" r:id="rId9"/>
    <p:sldId id="275" r:id="rId10"/>
    <p:sldId id="277" r:id="rId11"/>
    <p:sldId id="271" r:id="rId12"/>
    <p:sldId id="278" r:id="rId13"/>
    <p:sldId id="273" r:id="rId14"/>
    <p:sldId id="272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71A1F-C59A-4CD7-8EE1-12EE4D20EE1E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A66C687-B906-4103-9953-62F1B5CFB3A7}">
      <dgm:prSet/>
      <dgm:spPr/>
      <dgm:t>
        <a:bodyPr/>
        <a:lstStyle/>
        <a:p>
          <a:r>
            <a:rPr lang="en-US"/>
            <a:t>Migration as a global</a:t>
          </a:r>
          <a:r>
            <a:rPr lang="el-GR"/>
            <a:t> </a:t>
          </a:r>
          <a:r>
            <a:rPr lang="en-GB"/>
            <a:t>and a timeless  </a:t>
          </a:r>
          <a:r>
            <a:rPr lang="en-US"/>
            <a:t> phenomenon</a:t>
          </a:r>
        </a:p>
      </dgm:t>
    </dgm:pt>
    <dgm:pt modelId="{982D3BBF-259E-4630-BC43-A60B971E2807}" type="parTrans" cxnId="{6AD2E88A-9FB8-44EF-8190-353805DD0CAA}">
      <dgm:prSet/>
      <dgm:spPr/>
      <dgm:t>
        <a:bodyPr/>
        <a:lstStyle/>
        <a:p>
          <a:endParaRPr lang="en-US"/>
        </a:p>
      </dgm:t>
    </dgm:pt>
    <dgm:pt modelId="{B989980E-AFF7-4974-A4A2-2DB71D5DA335}" type="sibTrans" cxnId="{6AD2E88A-9FB8-44EF-8190-353805DD0CAA}">
      <dgm:prSet/>
      <dgm:spPr/>
      <dgm:t>
        <a:bodyPr/>
        <a:lstStyle/>
        <a:p>
          <a:endParaRPr lang="en-US"/>
        </a:p>
      </dgm:t>
    </dgm:pt>
    <dgm:pt modelId="{5C58A996-AF8E-4B89-BF28-F4DBDC285B07}">
      <dgm:prSet/>
      <dgm:spPr/>
      <dgm:t>
        <a:bodyPr/>
        <a:lstStyle/>
        <a:p>
          <a:r>
            <a:rPr lang="en-US"/>
            <a:t>Permanent or temporary change of country of destination</a:t>
          </a:r>
        </a:p>
      </dgm:t>
    </dgm:pt>
    <dgm:pt modelId="{49A205D4-3FCA-4280-83BB-8F509568523F}" type="parTrans" cxnId="{B34D778E-8643-4A96-8B2D-8534A00BD57D}">
      <dgm:prSet/>
      <dgm:spPr/>
      <dgm:t>
        <a:bodyPr/>
        <a:lstStyle/>
        <a:p>
          <a:endParaRPr lang="en-US"/>
        </a:p>
      </dgm:t>
    </dgm:pt>
    <dgm:pt modelId="{41427813-AF76-4AF4-9F70-42D2B2070008}" type="sibTrans" cxnId="{B34D778E-8643-4A96-8B2D-8534A00BD57D}">
      <dgm:prSet/>
      <dgm:spPr/>
      <dgm:t>
        <a:bodyPr/>
        <a:lstStyle/>
        <a:p>
          <a:endParaRPr lang="en-US"/>
        </a:p>
      </dgm:t>
    </dgm:pt>
    <dgm:pt modelId="{6045219C-2909-499F-9298-CD2A5166A87F}">
      <dgm:prSet/>
      <dgm:spPr/>
      <dgm:t>
        <a:bodyPr/>
        <a:lstStyle/>
        <a:p>
          <a:r>
            <a:rPr lang="en-US"/>
            <a:t>Individual or group travel</a:t>
          </a:r>
        </a:p>
      </dgm:t>
    </dgm:pt>
    <dgm:pt modelId="{8AF6A1F9-13C6-4848-B8B7-E08E63AB2DFB}" type="parTrans" cxnId="{E608CF9F-1861-4C59-A2BE-D0D9A40DE0CD}">
      <dgm:prSet/>
      <dgm:spPr/>
      <dgm:t>
        <a:bodyPr/>
        <a:lstStyle/>
        <a:p>
          <a:endParaRPr lang="en-US"/>
        </a:p>
      </dgm:t>
    </dgm:pt>
    <dgm:pt modelId="{6B64159F-B685-4398-9FD9-9AFA922FE3F7}" type="sibTrans" cxnId="{E608CF9F-1861-4C59-A2BE-D0D9A40DE0CD}">
      <dgm:prSet/>
      <dgm:spPr/>
      <dgm:t>
        <a:bodyPr/>
        <a:lstStyle/>
        <a:p>
          <a:endParaRPr lang="en-US"/>
        </a:p>
      </dgm:t>
    </dgm:pt>
    <dgm:pt modelId="{215E5BEB-A217-45AB-9BCD-820D3DBC774A}">
      <dgm:prSet/>
      <dgm:spPr/>
      <dgm:t>
        <a:bodyPr/>
        <a:lstStyle/>
        <a:p>
          <a:r>
            <a:rPr lang="en-US"/>
            <a:t>Causes and reasons for immigration</a:t>
          </a:r>
        </a:p>
      </dgm:t>
    </dgm:pt>
    <dgm:pt modelId="{E4E16A36-9700-47BD-A9A6-1943B12BA28D}" type="parTrans" cxnId="{AFE0F691-6969-41EF-B92E-C28E88E01824}">
      <dgm:prSet/>
      <dgm:spPr/>
      <dgm:t>
        <a:bodyPr/>
        <a:lstStyle/>
        <a:p>
          <a:endParaRPr lang="en-US"/>
        </a:p>
      </dgm:t>
    </dgm:pt>
    <dgm:pt modelId="{5387A446-0090-4021-979C-C1AD70CF323F}" type="sibTrans" cxnId="{AFE0F691-6969-41EF-B92E-C28E88E01824}">
      <dgm:prSet/>
      <dgm:spPr/>
      <dgm:t>
        <a:bodyPr/>
        <a:lstStyle/>
        <a:p>
          <a:endParaRPr lang="en-US"/>
        </a:p>
      </dgm:t>
    </dgm:pt>
    <dgm:pt modelId="{ED287424-F63B-4CF8-80FE-8B67B71DCDF7}" type="pres">
      <dgm:prSet presAssocID="{02771A1F-C59A-4CD7-8EE1-12EE4D20EE1E}" presName="Name0" presStyleCnt="0">
        <dgm:presLayoutVars>
          <dgm:dir/>
          <dgm:animLvl val="lvl"/>
          <dgm:resizeHandles val="exact"/>
        </dgm:presLayoutVars>
      </dgm:prSet>
      <dgm:spPr/>
    </dgm:pt>
    <dgm:pt modelId="{136AEAB4-2EC8-4450-B273-70AC78FFC86A}" type="pres">
      <dgm:prSet presAssocID="{3A66C687-B906-4103-9953-62F1B5CFB3A7}" presName="linNode" presStyleCnt="0"/>
      <dgm:spPr/>
    </dgm:pt>
    <dgm:pt modelId="{E1A3C6CD-AFC1-4D0F-B005-EADA6B67D8D7}" type="pres">
      <dgm:prSet presAssocID="{3A66C687-B906-4103-9953-62F1B5CFB3A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BA67D48-5B48-423F-AF81-D0AD7846623C}" type="pres">
      <dgm:prSet presAssocID="{B989980E-AFF7-4974-A4A2-2DB71D5DA335}" presName="sp" presStyleCnt="0"/>
      <dgm:spPr/>
    </dgm:pt>
    <dgm:pt modelId="{E7B85C64-343E-46AA-B374-1214B8F5F0E3}" type="pres">
      <dgm:prSet presAssocID="{5C58A996-AF8E-4B89-BF28-F4DBDC285B07}" presName="linNode" presStyleCnt="0"/>
      <dgm:spPr/>
    </dgm:pt>
    <dgm:pt modelId="{ACD3C87F-165D-4C90-9B52-EE10B222D899}" type="pres">
      <dgm:prSet presAssocID="{5C58A996-AF8E-4B89-BF28-F4DBDC285B07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FF8F8843-3067-42B7-9618-9BB190F6E4E6}" type="pres">
      <dgm:prSet presAssocID="{41427813-AF76-4AF4-9F70-42D2B2070008}" presName="sp" presStyleCnt="0"/>
      <dgm:spPr/>
    </dgm:pt>
    <dgm:pt modelId="{8FDA8D22-DF55-4437-AE8F-BCE1ABC5DAB8}" type="pres">
      <dgm:prSet presAssocID="{6045219C-2909-499F-9298-CD2A5166A87F}" presName="linNode" presStyleCnt="0"/>
      <dgm:spPr/>
    </dgm:pt>
    <dgm:pt modelId="{89045009-161C-489C-9260-0D7209EC1C0D}" type="pres">
      <dgm:prSet presAssocID="{6045219C-2909-499F-9298-CD2A5166A87F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BBDDB0F1-0FA4-4EAC-B0EC-DFE28DDFD12B}" type="pres">
      <dgm:prSet presAssocID="{6B64159F-B685-4398-9FD9-9AFA922FE3F7}" presName="sp" presStyleCnt="0"/>
      <dgm:spPr/>
    </dgm:pt>
    <dgm:pt modelId="{48123934-6CE3-44C6-AFE0-1326F9138003}" type="pres">
      <dgm:prSet presAssocID="{215E5BEB-A217-45AB-9BCD-820D3DBC774A}" presName="linNode" presStyleCnt="0"/>
      <dgm:spPr/>
    </dgm:pt>
    <dgm:pt modelId="{4A9A077B-2A4F-4741-9F49-87767B3CB6AC}" type="pres">
      <dgm:prSet presAssocID="{215E5BEB-A217-45AB-9BCD-820D3DBC774A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4F760E04-C174-4235-984A-ED7553B553A9}" type="presOf" srcId="{6045219C-2909-499F-9298-CD2A5166A87F}" destId="{89045009-161C-489C-9260-0D7209EC1C0D}" srcOrd="0" destOrd="0" presId="urn:microsoft.com/office/officeart/2005/8/layout/vList5"/>
    <dgm:cxn modelId="{71C7336B-07E1-4501-9717-DE149B95374B}" type="presOf" srcId="{215E5BEB-A217-45AB-9BCD-820D3DBC774A}" destId="{4A9A077B-2A4F-4741-9F49-87767B3CB6AC}" srcOrd="0" destOrd="0" presId="urn:microsoft.com/office/officeart/2005/8/layout/vList5"/>
    <dgm:cxn modelId="{AB45637D-271D-40CE-9E62-C58667C74935}" type="presOf" srcId="{02771A1F-C59A-4CD7-8EE1-12EE4D20EE1E}" destId="{ED287424-F63B-4CF8-80FE-8B67B71DCDF7}" srcOrd="0" destOrd="0" presId="urn:microsoft.com/office/officeart/2005/8/layout/vList5"/>
    <dgm:cxn modelId="{6AD2E88A-9FB8-44EF-8190-353805DD0CAA}" srcId="{02771A1F-C59A-4CD7-8EE1-12EE4D20EE1E}" destId="{3A66C687-B906-4103-9953-62F1B5CFB3A7}" srcOrd="0" destOrd="0" parTransId="{982D3BBF-259E-4630-BC43-A60B971E2807}" sibTransId="{B989980E-AFF7-4974-A4A2-2DB71D5DA335}"/>
    <dgm:cxn modelId="{B34D778E-8643-4A96-8B2D-8534A00BD57D}" srcId="{02771A1F-C59A-4CD7-8EE1-12EE4D20EE1E}" destId="{5C58A996-AF8E-4B89-BF28-F4DBDC285B07}" srcOrd="1" destOrd="0" parTransId="{49A205D4-3FCA-4280-83BB-8F509568523F}" sibTransId="{41427813-AF76-4AF4-9F70-42D2B2070008}"/>
    <dgm:cxn modelId="{AFE0F691-6969-41EF-B92E-C28E88E01824}" srcId="{02771A1F-C59A-4CD7-8EE1-12EE4D20EE1E}" destId="{215E5BEB-A217-45AB-9BCD-820D3DBC774A}" srcOrd="3" destOrd="0" parTransId="{E4E16A36-9700-47BD-A9A6-1943B12BA28D}" sibTransId="{5387A446-0090-4021-979C-C1AD70CF323F}"/>
    <dgm:cxn modelId="{E608CF9F-1861-4C59-A2BE-D0D9A40DE0CD}" srcId="{02771A1F-C59A-4CD7-8EE1-12EE4D20EE1E}" destId="{6045219C-2909-499F-9298-CD2A5166A87F}" srcOrd="2" destOrd="0" parTransId="{8AF6A1F9-13C6-4848-B8B7-E08E63AB2DFB}" sibTransId="{6B64159F-B685-4398-9FD9-9AFA922FE3F7}"/>
    <dgm:cxn modelId="{2C0CD9E8-3941-41F4-B690-ADDE3C03E740}" type="presOf" srcId="{5C58A996-AF8E-4B89-BF28-F4DBDC285B07}" destId="{ACD3C87F-165D-4C90-9B52-EE10B222D899}" srcOrd="0" destOrd="0" presId="urn:microsoft.com/office/officeart/2005/8/layout/vList5"/>
    <dgm:cxn modelId="{633EDDFD-0483-483E-B131-885DE41ACB1C}" type="presOf" srcId="{3A66C687-B906-4103-9953-62F1B5CFB3A7}" destId="{E1A3C6CD-AFC1-4D0F-B005-EADA6B67D8D7}" srcOrd="0" destOrd="0" presId="urn:microsoft.com/office/officeart/2005/8/layout/vList5"/>
    <dgm:cxn modelId="{C186271F-6CEF-4B3A-929A-B30004C1DF59}" type="presParOf" srcId="{ED287424-F63B-4CF8-80FE-8B67B71DCDF7}" destId="{136AEAB4-2EC8-4450-B273-70AC78FFC86A}" srcOrd="0" destOrd="0" presId="urn:microsoft.com/office/officeart/2005/8/layout/vList5"/>
    <dgm:cxn modelId="{1B9ECBF0-F2D1-44D5-AAF8-C86E7A070D60}" type="presParOf" srcId="{136AEAB4-2EC8-4450-B273-70AC78FFC86A}" destId="{E1A3C6CD-AFC1-4D0F-B005-EADA6B67D8D7}" srcOrd="0" destOrd="0" presId="urn:microsoft.com/office/officeart/2005/8/layout/vList5"/>
    <dgm:cxn modelId="{70B7EA74-4825-419B-8B50-59A287FAD48E}" type="presParOf" srcId="{ED287424-F63B-4CF8-80FE-8B67B71DCDF7}" destId="{0BA67D48-5B48-423F-AF81-D0AD7846623C}" srcOrd="1" destOrd="0" presId="urn:microsoft.com/office/officeart/2005/8/layout/vList5"/>
    <dgm:cxn modelId="{74E415A3-9343-4F21-8B95-7B9C5A3BFA37}" type="presParOf" srcId="{ED287424-F63B-4CF8-80FE-8B67B71DCDF7}" destId="{E7B85C64-343E-46AA-B374-1214B8F5F0E3}" srcOrd="2" destOrd="0" presId="urn:microsoft.com/office/officeart/2005/8/layout/vList5"/>
    <dgm:cxn modelId="{ACD45727-42DD-47BC-BACF-277F943818A4}" type="presParOf" srcId="{E7B85C64-343E-46AA-B374-1214B8F5F0E3}" destId="{ACD3C87F-165D-4C90-9B52-EE10B222D899}" srcOrd="0" destOrd="0" presId="urn:microsoft.com/office/officeart/2005/8/layout/vList5"/>
    <dgm:cxn modelId="{363EE923-7309-493F-B1AF-86034500833B}" type="presParOf" srcId="{ED287424-F63B-4CF8-80FE-8B67B71DCDF7}" destId="{FF8F8843-3067-42B7-9618-9BB190F6E4E6}" srcOrd="3" destOrd="0" presId="urn:microsoft.com/office/officeart/2005/8/layout/vList5"/>
    <dgm:cxn modelId="{34F89394-7D47-44AA-8F58-FACF11345DA3}" type="presParOf" srcId="{ED287424-F63B-4CF8-80FE-8B67B71DCDF7}" destId="{8FDA8D22-DF55-4437-AE8F-BCE1ABC5DAB8}" srcOrd="4" destOrd="0" presId="urn:microsoft.com/office/officeart/2005/8/layout/vList5"/>
    <dgm:cxn modelId="{1D171E87-ADF3-49EE-8949-C2132E88422C}" type="presParOf" srcId="{8FDA8D22-DF55-4437-AE8F-BCE1ABC5DAB8}" destId="{89045009-161C-489C-9260-0D7209EC1C0D}" srcOrd="0" destOrd="0" presId="urn:microsoft.com/office/officeart/2005/8/layout/vList5"/>
    <dgm:cxn modelId="{240BB1DC-1E0D-49A9-8D37-CA0E9EB69617}" type="presParOf" srcId="{ED287424-F63B-4CF8-80FE-8B67B71DCDF7}" destId="{BBDDB0F1-0FA4-4EAC-B0EC-DFE28DDFD12B}" srcOrd="5" destOrd="0" presId="urn:microsoft.com/office/officeart/2005/8/layout/vList5"/>
    <dgm:cxn modelId="{37AF9D11-7537-4670-BC55-78FC0743D0E4}" type="presParOf" srcId="{ED287424-F63B-4CF8-80FE-8B67B71DCDF7}" destId="{48123934-6CE3-44C6-AFE0-1326F9138003}" srcOrd="6" destOrd="0" presId="urn:microsoft.com/office/officeart/2005/8/layout/vList5"/>
    <dgm:cxn modelId="{C43CC5D6-A378-46F8-9D16-BAD173B6C8E2}" type="presParOf" srcId="{48123934-6CE3-44C6-AFE0-1326F9138003}" destId="{4A9A077B-2A4F-4741-9F49-87767B3CB6A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018EF9-2AB3-49A2-A17A-30289EF5872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94FA6E4-CC32-4A8D-80D2-49B3ACDC53D8}">
      <dgm:prSet/>
      <dgm:spPr/>
      <dgm:t>
        <a:bodyPr/>
        <a:lstStyle/>
        <a:p>
          <a:r>
            <a:rPr lang="en-US"/>
            <a:t>Part of the social and economic policy of countries receiving immigrants</a:t>
          </a:r>
        </a:p>
      </dgm:t>
    </dgm:pt>
    <dgm:pt modelId="{8C6E6CA1-83DB-4894-A865-1CBC00F335B2}" type="parTrans" cxnId="{D879AD3D-76CA-4A95-ABB1-AAF6F6FE08C6}">
      <dgm:prSet/>
      <dgm:spPr/>
      <dgm:t>
        <a:bodyPr/>
        <a:lstStyle/>
        <a:p>
          <a:endParaRPr lang="en-US"/>
        </a:p>
      </dgm:t>
    </dgm:pt>
    <dgm:pt modelId="{D85EE231-E31E-449C-BD21-04C6C52DF196}" type="sibTrans" cxnId="{D879AD3D-76CA-4A95-ABB1-AAF6F6FE08C6}">
      <dgm:prSet/>
      <dgm:spPr/>
      <dgm:t>
        <a:bodyPr/>
        <a:lstStyle/>
        <a:p>
          <a:endParaRPr lang="en-US"/>
        </a:p>
      </dgm:t>
    </dgm:pt>
    <dgm:pt modelId="{31E6EF74-D10E-466E-8A55-A838C4FC9943}">
      <dgm:prSet/>
      <dgm:spPr/>
      <dgm:t>
        <a:bodyPr/>
        <a:lstStyle/>
        <a:p>
          <a:r>
            <a:rPr lang="en-US"/>
            <a:t>Institutional frameworks and priorities related to the integration processes of each country</a:t>
          </a:r>
        </a:p>
      </dgm:t>
    </dgm:pt>
    <dgm:pt modelId="{7BCBA946-3CFA-408A-AB9F-A8429A449FE8}" type="parTrans" cxnId="{E84A8903-3209-45DE-826E-90ACA264EEBA}">
      <dgm:prSet/>
      <dgm:spPr/>
      <dgm:t>
        <a:bodyPr/>
        <a:lstStyle/>
        <a:p>
          <a:endParaRPr lang="en-US"/>
        </a:p>
      </dgm:t>
    </dgm:pt>
    <dgm:pt modelId="{7D361AF9-4B37-4ADD-97A2-022DABEA7FAD}" type="sibTrans" cxnId="{E84A8903-3209-45DE-826E-90ACA264EEBA}">
      <dgm:prSet/>
      <dgm:spPr/>
      <dgm:t>
        <a:bodyPr/>
        <a:lstStyle/>
        <a:p>
          <a:endParaRPr lang="en-US"/>
        </a:p>
      </dgm:t>
    </dgm:pt>
    <dgm:pt modelId="{E7CF3398-22F4-447A-B068-A725267A25D7}">
      <dgm:prSet/>
      <dgm:spPr/>
      <dgm:t>
        <a:bodyPr/>
        <a:lstStyle/>
        <a:p>
          <a:r>
            <a:rPr lang="en-US"/>
            <a:t>Adult immigrant training practices</a:t>
          </a:r>
        </a:p>
      </dgm:t>
    </dgm:pt>
    <dgm:pt modelId="{1822BB6A-DCB3-4E25-9123-D8267C61E729}" type="parTrans" cxnId="{A7581C8F-AB1D-4FD8-A87B-C9EC95A7CE66}">
      <dgm:prSet/>
      <dgm:spPr/>
      <dgm:t>
        <a:bodyPr/>
        <a:lstStyle/>
        <a:p>
          <a:endParaRPr lang="en-US"/>
        </a:p>
      </dgm:t>
    </dgm:pt>
    <dgm:pt modelId="{702B9805-36A9-401B-ACDE-7E185B87A0B5}" type="sibTrans" cxnId="{A7581C8F-AB1D-4FD8-A87B-C9EC95A7CE66}">
      <dgm:prSet/>
      <dgm:spPr/>
      <dgm:t>
        <a:bodyPr/>
        <a:lstStyle/>
        <a:p>
          <a:endParaRPr lang="en-US"/>
        </a:p>
      </dgm:t>
    </dgm:pt>
    <dgm:pt modelId="{E5E506F2-4AE9-48CC-B0EC-E36907AC4C29}">
      <dgm:prSet/>
      <dgm:spPr/>
      <dgm:t>
        <a:bodyPr/>
        <a:lstStyle/>
        <a:p>
          <a:r>
            <a:rPr lang="en-US"/>
            <a:t>Practical and school education of underaged immigrants</a:t>
          </a:r>
        </a:p>
      </dgm:t>
    </dgm:pt>
    <dgm:pt modelId="{F852C161-70F0-478F-B1DC-D27BE85D40AC}" type="parTrans" cxnId="{97027996-0824-4E97-8D72-F3A34767DB68}">
      <dgm:prSet/>
      <dgm:spPr/>
      <dgm:t>
        <a:bodyPr/>
        <a:lstStyle/>
        <a:p>
          <a:endParaRPr lang="en-US"/>
        </a:p>
      </dgm:t>
    </dgm:pt>
    <dgm:pt modelId="{B5B3A81B-EEF1-4C75-9747-919C54F316F9}" type="sibTrans" cxnId="{97027996-0824-4E97-8D72-F3A34767DB68}">
      <dgm:prSet/>
      <dgm:spPr/>
      <dgm:t>
        <a:bodyPr/>
        <a:lstStyle/>
        <a:p>
          <a:endParaRPr lang="en-US"/>
        </a:p>
      </dgm:t>
    </dgm:pt>
    <dgm:pt modelId="{84F1FC85-0E8D-4992-9A69-9184B3695CE1}">
      <dgm:prSet/>
      <dgm:spPr/>
      <dgm:t>
        <a:bodyPr/>
        <a:lstStyle/>
        <a:p>
          <a:r>
            <a:rPr lang="en-US"/>
            <a:t>Training of residents of countries accepting immigrants</a:t>
          </a:r>
        </a:p>
      </dgm:t>
    </dgm:pt>
    <dgm:pt modelId="{4D35DCFE-F274-4947-B12C-B0809B43CD69}" type="parTrans" cxnId="{8EFB9FF3-2309-4EE9-AA59-2BA0C777EA0E}">
      <dgm:prSet/>
      <dgm:spPr/>
      <dgm:t>
        <a:bodyPr/>
        <a:lstStyle/>
        <a:p>
          <a:endParaRPr lang="en-US"/>
        </a:p>
      </dgm:t>
    </dgm:pt>
    <dgm:pt modelId="{BA6F3DDC-CD10-4C89-8F44-CDBBA109876B}" type="sibTrans" cxnId="{8EFB9FF3-2309-4EE9-AA59-2BA0C777EA0E}">
      <dgm:prSet/>
      <dgm:spPr/>
      <dgm:t>
        <a:bodyPr/>
        <a:lstStyle/>
        <a:p>
          <a:endParaRPr lang="en-US"/>
        </a:p>
      </dgm:t>
    </dgm:pt>
    <dgm:pt modelId="{96A430C4-2BE7-4060-A23B-4DE857481B29}">
      <dgm:prSet/>
      <dgm:spPr/>
      <dgm:t>
        <a:bodyPr/>
        <a:lstStyle/>
        <a:p>
          <a:r>
            <a:rPr lang="en-US"/>
            <a:t>Language teaching as a second or foreign language as a tool for smooth integration and integration of immigrants</a:t>
          </a:r>
        </a:p>
      </dgm:t>
    </dgm:pt>
    <dgm:pt modelId="{FCCA7AE6-9CD9-4F18-A513-E3584994A37C}" type="parTrans" cxnId="{CCA5D368-027A-4671-9065-D1BE294C4B54}">
      <dgm:prSet/>
      <dgm:spPr/>
      <dgm:t>
        <a:bodyPr/>
        <a:lstStyle/>
        <a:p>
          <a:endParaRPr lang="en-US"/>
        </a:p>
      </dgm:t>
    </dgm:pt>
    <dgm:pt modelId="{A62F408D-BB24-4615-8FE6-CD4E55D87BB8}" type="sibTrans" cxnId="{CCA5D368-027A-4671-9065-D1BE294C4B54}">
      <dgm:prSet/>
      <dgm:spPr/>
      <dgm:t>
        <a:bodyPr/>
        <a:lstStyle/>
        <a:p>
          <a:endParaRPr lang="en-US"/>
        </a:p>
      </dgm:t>
    </dgm:pt>
    <dgm:pt modelId="{63410353-FEEE-4382-A963-E274D9375BAE}" type="pres">
      <dgm:prSet presAssocID="{C9018EF9-2AB3-49A2-A17A-30289EF5872C}" presName="root" presStyleCnt="0">
        <dgm:presLayoutVars>
          <dgm:dir/>
          <dgm:resizeHandles val="exact"/>
        </dgm:presLayoutVars>
      </dgm:prSet>
      <dgm:spPr/>
    </dgm:pt>
    <dgm:pt modelId="{123FAA57-2774-444A-AF78-C1E0F700B089}" type="pres">
      <dgm:prSet presAssocID="{294FA6E4-CC32-4A8D-80D2-49B3ACDC53D8}" presName="compNode" presStyleCnt="0"/>
      <dgm:spPr/>
    </dgm:pt>
    <dgm:pt modelId="{F3B49502-E4DE-4129-ADB5-7591F90DE6CE}" type="pres">
      <dgm:prSet presAssocID="{294FA6E4-CC32-4A8D-80D2-49B3ACDC53D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Ομάδα"/>
        </a:ext>
      </dgm:extLst>
    </dgm:pt>
    <dgm:pt modelId="{480E3BCB-272E-425B-91E6-744E2F7D200C}" type="pres">
      <dgm:prSet presAssocID="{294FA6E4-CC32-4A8D-80D2-49B3ACDC53D8}" presName="spaceRect" presStyleCnt="0"/>
      <dgm:spPr/>
    </dgm:pt>
    <dgm:pt modelId="{E870EBB3-170B-4C83-9906-2F2055EB2D2E}" type="pres">
      <dgm:prSet presAssocID="{294FA6E4-CC32-4A8D-80D2-49B3ACDC53D8}" presName="textRect" presStyleLbl="revTx" presStyleIdx="0" presStyleCnt="6">
        <dgm:presLayoutVars>
          <dgm:chMax val="1"/>
          <dgm:chPref val="1"/>
        </dgm:presLayoutVars>
      </dgm:prSet>
      <dgm:spPr/>
    </dgm:pt>
    <dgm:pt modelId="{590836CA-B8CE-44AE-84AA-437A54A14C07}" type="pres">
      <dgm:prSet presAssocID="{D85EE231-E31E-449C-BD21-04C6C52DF196}" presName="sibTrans" presStyleCnt="0"/>
      <dgm:spPr/>
    </dgm:pt>
    <dgm:pt modelId="{021C7074-8A49-4D6E-B4F0-040525C202C8}" type="pres">
      <dgm:prSet presAssocID="{31E6EF74-D10E-466E-8A55-A838C4FC9943}" presName="compNode" presStyleCnt="0"/>
      <dgm:spPr/>
    </dgm:pt>
    <dgm:pt modelId="{B37C9306-2117-4A53-A452-088BF3B2C138}" type="pres">
      <dgm:prSet presAssocID="{31E6EF74-D10E-466E-8A55-A838C4FC994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Τράπεζα"/>
        </a:ext>
      </dgm:extLst>
    </dgm:pt>
    <dgm:pt modelId="{3C30A8C5-FA36-4153-B599-4A028ECD9CE1}" type="pres">
      <dgm:prSet presAssocID="{31E6EF74-D10E-466E-8A55-A838C4FC9943}" presName="spaceRect" presStyleCnt="0"/>
      <dgm:spPr/>
    </dgm:pt>
    <dgm:pt modelId="{64EAC459-3A7F-4C48-B64F-9F7B2A7416E9}" type="pres">
      <dgm:prSet presAssocID="{31E6EF74-D10E-466E-8A55-A838C4FC9943}" presName="textRect" presStyleLbl="revTx" presStyleIdx="1" presStyleCnt="6">
        <dgm:presLayoutVars>
          <dgm:chMax val="1"/>
          <dgm:chPref val="1"/>
        </dgm:presLayoutVars>
      </dgm:prSet>
      <dgm:spPr/>
    </dgm:pt>
    <dgm:pt modelId="{22F9EC8E-43B3-43BE-80E8-9EE408142101}" type="pres">
      <dgm:prSet presAssocID="{7D361AF9-4B37-4ADD-97A2-022DABEA7FAD}" presName="sibTrans" presStyleCnt="0"/>
      <dgm:spPr/>
    </dgm:pt>
    <dgm:pt modelId="{290007E1-FAA8-4B1E-81DD-5A3999F1FEB0}" type="pres">
      <dgm:prSet presAssocID="{E7CF3398-22F4-447A-B068-A725267A25D7}" presName="compNode" presStyleCnt="0"/>
      <dgm:spPr/>
    </dgm:pt>
    <dgm:pt modelId="{BAA63090-5F4C-458A-BFFC-E9714ADB6126}" type="pres">
      <dgm:prSet presAssocID="{E7CF3398-22F4-447A-B068-A725267A25D7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Δάσκαλος"/>
        </a:ext>
      </dgm:extLst>
    </dgm:pt>
    <dgm:pt modelId="{01AECE7A-9851-490F-A4F9-35553A4EC0D4}" type="pres">
      <dgm:prSet presAssocID="{E7CF3398-22F4-447A-B068-A725267A25D7}" presName="spaceRect" presStyleCnt="0"/>
      <dgm:spPr/>
    </dgm:pt>
    <dgm:pt modelId="{347AB3C8-58C1-4877-B153-7A649F5A9668}" type="pres">
      <dgm:prSet presAssocID="{E7CF3398-22F4-447A-B068-A725267A25D7}" presName="textRect" presStyleLbl="revTx" presStyleIdx="2" presStyleCnt="6">
        <dgm:presLayoutVars>
          <dgm:chMax val="1"/>
          <dgm:chPref val="1"/>
        </dgm:presLayoutVars>
      </dgm:prSet>
      <dgm:spPr/>
    </dgm:pt>
    <dgm:pt modelId="{7E938992-D4C4-4B4D-918A-79EF317E941B}" type="pres">
      <dgm:prSet presAssocID="{702B9805-36A9-401B-ACDE-7E185B87A0B5}" presName="sibTrans" presStyleCnt="0"/>
      <dgm:spPr/>
    </dgm:pt>
    <dgm:pt modelId="{65C4FAF6-1246-4102-942C-ABB21A1DDE9C}" type="pres">
      <dgm:prSet presAssocID="{E5E506F2-4AE9-48CC-B0EC-E36907AC4C29}" presName="compNode" presStyleCnt="0"/>
      <dgm:spPr/>
    </dgm:pt>
    <dgm:pt modelId="{964747E3-93A9-4FC5-9788-9268E0A1605C}" type="pres">
      <dgm:prSet presAssocID="{E5E506F2-4AE9-48CC-B0EC-E36907AC4C2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Βιβλία"/>
        </a:ext>
      </dgm:extLst>
    </dgm:pt>
    <dgm:pt modelId="{02B3DBE5-272E-4BFD-B2C2-A43EE8609791}" type="pres">
      <dgm:prSet presAssocID="{E5E506F2-4AE9-48CC-B0EC-E36907AC4C29}" presName="spaceRect" presStyleCnt="0"/>
      <dgm:spPr/>
    </dgm:pt>
    <dgm:pt modelId="{869FD652-0B8F-44B9-9146-55FBB49E0BBE}" type="pres">
      <dgm:prSet presAssocID="{E5E506F2-4AE9-48CC-B0EC-E36907AC4C29}" presName="textRect" presStyleLbl="revTx" presStyleIdx="3" presStyleCnt="6">
        <dgm:presLayoutVars>
          <dgm:chMax val="1"/>
          <dgm:chPref val="1"/>
        </dgm:presLayoutVars>
      </dgm:prSet>
      <dgm:spPr/>
    </dgm:pt>
    <dgm:pt modelId="{30C3ACA9-FBAE-4AB5-8CCB-A3BCB7715042}" type="pres">
      <dgm:prSet presAssocID="{B5B3A81B-EEF1-4C75-9747-919C54F316F9}" presName="sibTrans" presStyleCnt="0"/>
      <dgm:spPr/>
    </dgm:pt>
    <dgm:pt modelId="{F1A999F2-5959-41B4-80E2-86C182AC8B02}" type="pres">
      <dgm:prSet presAssocID="{84F1FC85-0E8D-4992-9A69-9184B3695CE1}" presName="compNode" presStyleCnt="0"/>
      <dgm:spPr/>
    </dgm:pt>
    <dgm:pt modelId="{DA243D83-76AC-4799-A801-BBBF51D2F4B9}" type="pres">
      <dgm:prSet presAssocID="{84F1FC85-0E8D-4992-9A69-9184B3695CE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155548BC-5EAB-4399-BFBB-11FFA0661C34}" type="pres">
      <dgm:prSet presAssocID="{84F1FC85-0E8D-4992-9A69-9184B3695CE1}" presName="spaceRect" presStyleCnt="0"/>
      <dgm:spPr/>
    </dgm:pt>
    <dgm:pt modelId="{B1D30EA5-7734-465C-AB6D-6159A89C7B1E}" type="pres">
      <dgm:prSet presAssocID="{84F1FC85-0E8D-4992-9A69-9184B3695CE1}" presName="textRect" presStyleLbl="revTx" presStyleIdx="4" presStyleCnt="6">
        <dgm:presLayoutVars>
          <dgm:chMax val="1"/>
          <dgm:chPref val="1"/>
        </dgm:presLayoutVars>
      </dgm:prSet>
      <dgm:spPr/>
    </dgm:pt>
    <dgm:pt modelId="{90B4A574-A725-4CD2-9916-7434BE4F7BC2}" type="pres">
      <dgm:prSet presAssocID="{BA6F3DDC-CD10-4C89-8F44-CDBBA109876B}" presName="sibTrans" presStyleCnt="0"/>
      <dgm:spPr/>
    </dgm:pt>
    <dgm:pt modelId="{4FE570B2-2E48-4FDF-8F6C-14FA2696D30C}" type="pres">
      <dgm:prSet presAssocID="{96A430C4-2BE7-4060-A23B-4DE857481B29}" presName="compNode" presStyleCnt="0"/>
      <dgm:spPr/>
    </dgm:pt>
    <dgm:pt modelId="{D83A39B2-9031-484C-A5CD-E645290C3044}" type="pres">
      <dgm:prSet presAssocID="{96A430C4-2BE7-4060-A23B-4DE857481B2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Αίθουσα τάξης"/>
        </a:ext>
      </dgm:extLst>
    </dgm:pt>
    <dgm:pt modelId="{3BA3C4C4-5A7C-4597-8CCA-6E08B96CF657}" type="pres">
      <dgm:prSet presAssocID="{96A430C4-2BE7-4060-A23B-4DE857481B29}" presName="spaceRect" presStyleCnt="0"/>
      <dgm:spPr/>
    </dgm:pt>
    <dgm:pt modelId="{A1A2FEA0-4C16-4A1E-BFE6-94DAE0AB161F}" type="pres">
      <dgm:prSet presAssocID="{96A430C4-2BE7-4060-A23B-4DE857481B29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E84A8903-3209-45DE-826E-90ACA264EEBA}" srcId="{C9018EF9-2AB3-49A2-A17A-30289EF5872C}" destId="{31E6EF74-D10E-466E-8A55-A838C4FC9943}" srcOrd="1" destOrd="0" parTransId="{7BCBA946-3CFA-408A-AB9F-A8429A449FE8}" sibTransId="{7D361AF9-4B37-4ADD-97A2-022DABEA7FAD}"/>
    <dgm:cxn modelId="{51EC2609-3684-4CDA-A33F-7AA8565CC65D}" type="presOf" srcId="{E7CF3398-22F4-447A-B068-A725267A25D7}" destId="{347AB3C8-58C1-4877-B153-7A649F5A9668}" srcOrd="0" destOrd="0" presId="urn:microsoft.com/office/officeart/2018/2/layout/IconLabelList"/>
    <dgm:cxn modelId="{F406972B-1E93-4F05-AA18-91B84BE470B6}" type="presOf" srcId="{E5E506F2-4AE9-48CC-B0EC-E36907AC4C29}" destId="{869FD652-0B8F-44B9-9146-55FBB49E0BBE}" srcOrd="0" destOrd="0" presId="urn:microsoft.com/office/officeart/2018/2/layout/IconLabelList"/>
    <dgm:cxn modelId="{D879AD3D-76CA-4A95-ABB1-AAF6F6FE08C6}" srcId="{C9018EF9-2AB3-49A2-A17A-30289EF5872C}" destId="{294FA6E4-CC32-4A8D-80D2-49B3ACDC53D8}" srcOrd="0" destOrd="0" parTransId="{8C6E6CA1-83DB-4894-A865-1CBC00F335B2}" sibTransId="{D85EE231-E31E-449C-BD21-04C6C52DF196}"/>
    <dgm:cxn modelId="{CBABC95C-BA8D-46C1-BCB6-F8EAE1FFD6E9}" type="presOf" srcId="{84F1FC85-0E8D-4992-9A69-9184B3695CE1}" destId="{B1D30EA5-7734-465C-AB6D-6159A89C7B1E}" srcOrd="0" destOrd="0" presId="urn:microsoft.com/office/officeart/2018/2/layout/IconLabelList"/>
    <dgm:cxn modelId="{CCA5D368-027A-4671-9065-D1BE294C4B54}" srcId="{C9018EF9-2AB3-49A2-A17A-30289EF5872C}" destId="{96A430C4-2BE7-4060-A23B-4DE857481B29}" srcOrd="5" destOrd="0" parTransId="{FCCA7AE6-9CD9-4F18-A513-E3584994A37C}" sibTransId="{A62F408D-BB24-4615-8FE6-CD4E55D87BB8}"/>
    <dgm:cxn modelId="{06247955-5BAC-46D8-8F10-3894BBE9E324}" type="presOf" srcId="{96A430C4-2BE7-4060-A23B-4DE857481B29}" destId="{A1A2FEA0-4C16-4A1E-BFE6-94DAE0AB161F}" srcOrd="0" destOrd="0" presId="urn:microsoft.com/office/officeart/2018/2/layout/IconLabelList"/>
    <dgm:cxn modelId="{A7581C8F-AB1D-4FD8-A87B-C9EC95A7CE66}" srcId="{C9018EF9-2AB3-49A2-A17A-30289EF5872C}" destId="{E7CF3398-22F4-447A-B068-A725267A25D7}" srcOrd="2" destOrd="0" parTransId="{1822BB6A-DCB3-4E25-9123-D8267C61E729}" sibTransId="{702B9805-36A9-401B-ACDE-7E185B87A0B5}"/>
    <dgm:cxn modelId="{97027996-0824-4E97-8D72-F3A34767DB68}" srcId="{C9018EF9-2AB3-49A2-A17A-30289EF5872C}" destId="{E5E506F2-4AE9-48CC-B0EC-E36907AC4C29}" srcOrd="3" destOrd="0" parTransId="{F852C161-70F0-478F-B1DC-D27BE85D40AC}" sibTransId="{B5B3A81B-EEF1-4C75-9747-919C54F316F9}"/>
    <dgm:cxn modelId="{EB1E3DC7-EFA7-4045-A610-7C9E5571ECD1}" type="presOf" srcId="{31E6EF74-D10E-466E-8A55-A838C4FC9943}" destId="{64EAC459-3A7F-4C48-B64F-9F7B2A7416E9}" srcOrd="0" destOrd="0" presId="urn:microsoft.com/office/officeart/2018/2/layout/IconLabelList"/>
    <dgm:cxn modelId="{9506D9E3-231C-4AF2-B56C-5D4258A1E0B1}" type="presOf" srcId="{294FA6E4-CC32-4A8D-80D2-49B3ACDC53D8}" destId="{E870EBB3-170B-4C83-9906-2F2055EB2D2E}" srcOrd="0" destOrd="0" presId="urn:microsoft.com/office/officeart/2018/2/layout/IconLabelList"/>
    <dgm:cxn modelId="{90A21DE6-7C0C-4F14-981A-5DE5458033DA}" type="presOf" srcId="{C9018EF9-2AB3-49A2-A17A-30289EF5872C}" destId="{63410353-FEEE-4382-A963-E274D9375BAE}" srcOrd="0" destOrd="0" presId="urn:microsoft.com/office/officeart/2018/2/layout/IconLabelList"/>
    <dgm:cxn modelId="{8EFB9FF3-2309-4EE9-AA59-2BA0C777EA0E}" srcId="{C9018EF9-2AB3-49A2-A17A-30289EF5872C}" destId="{84F1FC85-0E8D-4992-9A69-9184B3695CE1}" srcOrd="4" destOrd="0" parTransId="{4D35DCFE-F274-4947-B12C-B0809B43CD69}" sibTransId="{BA6F3DDC-CD10-4C89-8F44-CDBBA109876B}"/>
    <dgm:cxn modelId="{D0801944-8AB1-4EED-86D8-7FD8AF7F754D}" type="presParOf" srcId="{63410353-FEEE-4382-A963-E274D9375BAE}" destId="{123FAA57-2774-444A-AF78-C1E0F700B089}" srcOrd="0" destOrd="0" presId="urn:microsoft.com/office/officeart/2018/2/layout/IconLabelList"/>
    <dgm:cxn modelId="{3122907B-50EA-43CE-9758-4109A6708EC3}" type="presParOf" srcId="{123FAA57-2774-444A-AF78-C1E0F700B089}" destId="{F3B49502-E4DE-4129-ADB5-7591F90DE6CE}" srcOrd="0" destOrd="0" presId="urn:microsoft.com/office/officeart/2018/2/layout/IconLabelList"/>
    <dgm:cxn modelId="{4F1E376B-9D8F-42B2-9934-E7B37BFC1B88}" type="presParOf" srcId="{123FAA57-2774-444A-AF78-C1E0F700B089}" destId="{480E3BCB-272E-425B-91E6-744E2F7D200C}" srcOrd="1" destOrd="0" presId="urn:microsoft.com/office/officeart/2018/2/layout/IconLabelList"/>
    <dgm:cxn modelId="{C9E32211-1616-4197-99BE-D316EE26CF70}" type="presParOf" srcId="{123FAA57-2774-444A-AF78-C1E0F700B089}" destId="{E870EBB3-170B-4C83-9906-2F2055EB2D2E}" srcOrd="2" destOrd="0" presId="urn:microsoft.com/office/officeart/2018/2/layout/IconLabelList"/>
    <dgm:cxn modelId="{27C8BD05-75ED-4932-AAF1-F5A690A0DD1C}" type="presParOf" srcId="{63410353-FEEE-4382-A963-E274D9375BAE}" destId="{590836CA-B8CE-44AE-84AA-437A54A14C07}" srcOrd="1" destOrd="0" presId="urn:microsoft.com/office/officeart/2018/2/layout/IconLabelList"/>
    <dgm:cxn modelId="{F8E3A1F4-CAD1-420A-B108-A7BA69AE32FA}" type="presParOf" srcId="{63410353-FEEE-4382-A963-E274D9375BAE}" destId="{021C7074-8A49-4D6E-B4F0-040525C202C8}" srcOrd="2" destOrd="0" presId="urn:microsoft.com/office/officeart/2018/2/layout/IconLabelList"/>
    <dgm:cxn modelId="{6AF0F2E9-97DF-4157-8D86-242C91F160F1}" type="presParOf" srcId="{021C7074-8A49-4D6E-B4F0-040525C202C8}" destId="{B37C9306-2117-4A53-A452-088BF3B2C138}" srcOrd="0" destOrd="0" presId="urn:microsoft.com/office/officeart/2018/2/layout/IconLabelList"/>
    <dgm:cxn modelId="{BE344268-8606-4C80-AD7F-855DDED45018}" type="presParOf" srcId="{021C7074-8A49-4D6E-B4F0-040525C202C8}" destId="{3C30A8C5-FA36-4153-B599-4A028ECD9CE1}" srcOrd="1" destOrd="0" presId="urn:microsoft.com/office/officeart/2018/2/layout/IconLabelList"/>
    <dgm:cxn modelId="{590A302A-1577-4591-A713-D780FA26603E}" type="presParOf" srcId="{021C7074-8A49-4D6E-B4F0-040525C202C8}" destId="{64EAC459-3A7F-4C48-B64F-9F7B2A7416E9}" srcOrd="2" destOrd="0" presId="urn:microsoft.com/office/officeart/2018/2/layout/IconLabelList"/>
    <dgm:cxn modelId="{AF847051-5E63-4D22-A9D8-FA636548E281}" type="presParOf" srcId="{63410353-FEEE-4382-A963-E274D9375BAE}" destId="{22F9EC8E-43B3-43BE-80E8-9EE408142101}" srcOrd="3" destOrd="0" presId="urn:microsoft.com/office/officeart/2018/2/layout/IconLabelList"/>
    <dgm:cxn modelId="{21318336-1D70-47E2-BA21-DC738FF7C514}" type="presParOf" srcId="{63410353-FEEE-4382-A963-E274D9375BAE}" destId="{290007E1-FAA8-4B1E-81DD-5A3999F1FEB0}" srcOrd="4" destOrd="0" presId="urn:microsoft.com/office/officeart/2018/2/layout/IconLabelList"/>
    <dgm:cxn modelId="{1ABBEB03-4E10-485E-BF3F-DC5F0DEF7D37}" type="presParOf" srcId="{290007E1-FAA8-4B1E-81DD-5A3999F1FEB0}" destId="{BAA63090-5F4C-458A-BFFC-E9714ADB6126}" srcOrd="0" destOrd="0" presId="urn:microsoft.com/office/officeart/2018/2/layout/IconLabelList"/>
    <dgm:cxn modelId="{EBCC210A-1CE7-407D-AD1F-BE8C4AD48269}" type="presParOf" srcId="{290007E1-FAA8-4B1E-81DD-5A3999F1FEB0}" destId="{01AECE7A-9851-490F-A4F9-35553A4EC0D4}" srcOrd="1" destOrd="0" presId="urn:microsoft.com/office/officeart/2018/2/layout/IconLabelList"/>
    <dgm:cxn modelId="{295A8690-5E50-45FC-8EB3-FCCA9264781C}" type="presParOf" srcId="{290007E1-FAA8-4B1E-81DD-5A3999F1FEB0}" destId="{347AB3C8-58C1-4877-B153-7A649F5A9668}" srcOrd="2" destOrd="0" presId="urn:microsoft.com/office/officeart/2018/2/layout/IconLabelList"/>
    <dgm:cxn modelId="{6294FF27-24F5-41B6-B5CB-053F7C9833EF}" type="presParOf" srcId="{63410353-FEEE-4382-A963-E274D9375BAE}" destId="{7E938992-D4C4-4B4D-918A-79EF317E941B}" srcOrd="5" destOrd="0" presId="urn:microsoft.com/office/officeart/2018/2/layout/IconLabelList"/>
    <dgm:cxn modelId="{5C9E6754-B2D1-4F37-8726-7B7C85D4F646}" type="presParOf" srcId="{63410353-FEEE-4382-A963-E274D9375BAE}" destId="{65C4FAF6-1246-4102-942C-ABB21A1DDE9C}" srcOrd="6" destOrd="0" presId="urn:microsoft.com/office/officeart/2018/2/layout/IconLabelList"/>
    <dgm:cxn modelId="{690ADF1F-ECC0-491C-A944-63A12AD6048D}" type="presParOf" srcId="{65C4FAF6-1246-4102-942C-ABB21A1DDE9C}" destId="{964747E3-93A9-4FC5-9788-9268E0A1605C}" srcOrd="0" destOrd="0" presId="urn:microsoft.com/office/officeart/2018/2/layout/IconLabelList"/>
    <dgm:cxn modelId="{2F34CDF3-B216-495B-8F62-895911E0DD07}" type="presParOf" srcId="{65C4FAF6-1246-4102-942C-ABB21A1DDE9C}" destId="{02B3DBE5-272E-4BFD-B2C2-A43EE8609791}" srcOrd="1" destOrd="0" presId="urn:microsoft.com/office/officeart/2018/2/layout/IconLabelList"/>
    <dgm:cxn modelId="{3DE0030B-FF10-46B4-8581-2E087761F889}" type="presParOf" srcId="{65C4FAF6-1246-4102-942C-ABB21A1DDE9C}" destId="{869FD652-0B8F-44B9-9146-55FBB49E0BBE}" srcOrd="2" destOrd="0" presId="urn:microsoft.com/office/officeart/2018/2/layout/IconLabelList"/>
    <dgm:cxn modelId="{35868828-57A1-4ADC-B42F-7D846E904649}" type="presParOf" srcId="{63410353-FEEE-4382-A963-E274D9375BAE}" destId="{30C3ACA9-FBAE-4AB5-8CCB-A3BCB7715042}" srcOrd="7" destOrd="0" presId="urn:microsoft.com/office/officeart/2018/2/layout/IconLabelList"/>
    <dgm:cxn modelId="{FDD4FEBF-73C7-4748-8905-C555BD040059}" type="presParOf" srcId="{63410353-FEEE-4382-A963-E274D9375BAE}" destId="{F1A999F2-5959-41B4-80E2-86C182AC8B02}" srcOrd="8" destOrd="0" presId="urn:microsoft.com/office/officeart/2018/2/layout/IconLabelList"/>
    <dgm:cxn modelId="{F1497017-5798-45C8-82A0-0E06CFA12138}" type="presParOf" srcId="{F1A999F2-5959-41B4-80E2-86C182AC8B02}" destId="{DA243D83-76AC-4799-A801-BBBF51D2F4B9}" srcOrd="0" destOrd="0" presId="urn:microsoft.com/office/officeart/2018/2/layout/IconLabelList"/>
    <dgm:cxn modelId="{2811F9AE-7506-4E81-99E9-86FFB395D43A}" type="presParOf" srcId="{F1A999F2-5959-41B4-80E2-86C182AC8B02}" destId="{155548BC-5EAB-4399-BFBB-11FFA0661C34}" srcOrd="1" destOrd="0" presId="urn:microsoft.com/office/officeart/2018/2/layout/IconLabelList"/>
    <dgm:cxn modelId="{EA3D605F-A122-4F1E-88D4-58BA3DE2735E}" type="presParOf" srcId="{F1A999F2-5959-41B4-80E2-86C182AC8B02}" destId="{B1D30EA5-7734-465C-AB6D-6159A89C7B1E}" srcOrd="2" destOrd="0" presId="urn:microsoft.com/office/officeart/2018/2/layout/IconLabelList"/>
    <dgm:cxn modelId="{B903FF56-BB97-4A87-BE80-6FB2A910AC1E}" type="presParOf" srcId="{63410353-FEEE-4382-A963-E274D9375BAE}" destId="{90B4A574-A725-4CD2-9916-7434BE4F7BC2}" srcOrd="9" destOrd="0" presId="urn:microsoft.com/office/officeart/2018/2/layout/IconLabelList"/>
    <dgm:cxn modelId="{291CB609-F9DF-4042-B445-815B665A8788}" type="presParOf" srcId="{63410353-FEEE-4382-A963-E274D9375BAE}" destId="{4FE570B2-2E48-4FDF-8F6C-14FA2696D30C}" srcOrd="10" destOrd="0" presId="urn:microsoft.com/office/officeart/2018/2/layout/IconLabelList"/>
    <dgm:cxn modelId="{F73986FA-305B-4BB6-93D3-C05BA073B1A6}" type="presParOf" srcId="{4FE570B2-2E48-4FDF-8F6C-14FA2696D30C}" destId="{D83A39B2-9031-484C-A5CD-E645290C3044}" srcOrd="0" destOrd="0" presId="urn:microsoft.com/office/officeart/2018/2/layout/IconLabelList"/>
    <dgm:cxn modelId="{1539A5F7-BBF2-4E0C-BCDC-CC16ED711FA3}" type="presParOf" srcId="{4FE570B2-2E48-4FDF-8F6C-14FA2696D30C}" destId="{3BA3C4C4-5A7C-4597-8CCA-6E08B96CF657}" srcOrd="1" destOrd="0" presId="urn:microsoft.com/office/officeart/2018/2/layout/IconLabelList"/>
    <dgm:cxn modelId="{9D8F4EF1-D5A8-432D-B4DE-FD85FA5DE7BA}" type="presParOf" srcId="{4FE570B2-2E48-4FDF-8F6C-14FA2696D30C}" destId="{A1A2FEA0-4C16-4A1E-BFE6-94DAE0AB161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7AD5DB-539C-405B-AD2E-C269DF892B8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C956322-25FB-416C-A3C3-171AFD1D6CBD}">
      <dgm:prSet/>
      <dgm:spPr/>
      <dgm:t>
        <a:bodyPr/>
        <a:lstStyle/>
        <a:p>
          <a:r>
            <a:rPr lang="en-US"/>
            <a:t>Integration of immigrants at work</a:t>
          </a:r>
        </a:p>
      </dgm:t>
    </dgm:pt>
    <dgm:pt modelId="{CB7B642F-554E-4A1A-9BDD-9CA9A3825EBF}" type="parTrans" cxnId="{23E09C21-BB33-4983-9601-10D92AB0B9F7}">
      <dgm:prSet/>
      <dgm:spPr/>
      <dgm:t>
        <a:bodyPr/>
        <a:lstStyle/>
        <a:p>
          <a:endParaRPr lang="en-US"/>
        </a:p>
      </dgm:t>
    </dgm:pt>
    <dgm:pt modelId="{AB8C7EC0-3ADB-4D7F-87C0-BED31186EAD9}" type="sibTrans" cxnId="{23E09C21-BB33-4983-9601-10D92AB0B9F7}">
      <dgm:prSet/>
      <dgm:spPr/>
      <dgm:t>
        <a:bodyPr/>
        <a:lstStyle/>
        <a:p>
          <a:endParaRPr lang="en-US"/>
        </a:p>
      </dgm:t>
    </dgm:pt>
    <dgm:pt modelId="{421034A0-67C3-4262-B926-936D08466916}">
      <dgm:prSet/>
      <dgm:spPr/>
      <dgm:t>
        <a:bodyPr/>
        <a:lstStyle/>
        <a:p>
          <a:r>
            <a:rPr lang="en-US"/>
            <a:t>Integration of immigrants in education</a:t>
          </a:r>
        </a:p>
      </dgm:t>
    </dgm:pt>
    <dgm:pt modelId="{A96C9F40-7AFB-454D-BA6B-04FD06F77DD1}" type="parTrans" cxnId="{4ABF2057-0590-4C3C-8660-3BDE85906729}">
      <dgm:prSet/>
      <dgm:spPr/>
      <dgm:t>
        <a:bodyPr/>
        <a:lstStyle/>
        <a:p>
          <a:endParaRPr lang="en-US"/>
        </a:p>
      </dgm:t>
    </dgm:pt>
    <dgm:pt modelId="{78F5CB8F-726E-4C93-B1F2-77F714549297}" type="sibTrans" cxnId="{4ABF2057-0590-4C3C-8660-3BDE85906729}">
      <dgm:prSet/>
      <dgm:spPr/>
      <dgm:t>
        <a:bodyPr/>
        <a:lstStyle/>
        <a:p>
          <a:endParaRPr lang="en-US"/>
        </a:p>
      </dgm:t>
    </dgm:pt>
    <dgm:pt modelId="{11F97343-0A45-4F07-9540-6F63DBC0F54A}">
      <dgm:prSet/>
      <dgm:spPr/>
      <dgm:t>
        <a:bodyPr/>
        <a:lstStyle/>
        <a:p>
          <a:r>
            <a:rPr lang="en-US"/>
            <a:t>Integration of immigrants into the school</a:t>
          </a:r>
        </a:p>
      </dgm:t>
    </dgm:pt>
    <dgm:pt modelId="{6A609D96-51A2-4492-A3F8-888669025F06}" type="parTrans" cxnId="{ED4918A7-6D17-479E-8C19-AF0A94A00BE5}">
      <dgm:prSet/>
      <dgm:spPr/>
      <dgm:t>
        <a:bodyPr/>
        <a:lstStyle/>
        <a:p>
          <a:endParaRPr lang="en-US"/>
        </a:p>
      </dgm:t>
    </dgm:pt>
    <dgm:pt modelId="{E549E4C2-1F80-4FA4-99E2-1E5C34FFAEE7}" type="sibTrans" cxnId="{ED4918A7-6D17-479E-8C19-AF0A94A00BE5}">
      <dgm:prSet/>
      <dgm:spPr/>
      <dgm:t>
        <a:bodyPr/>
        <a:lstStyle/>
        <a:p>
          <a:endParaRPr lang="en-US"/>
        </a:p>
      </dgm:t>
    </dgm:pt>
    <dgm:pt modelId="{16B9371C-64CA-4173-8566-E7049D28BFD4}">
      <dgm:prSet/>
      <dgm:spPr/>
      <dgm:t>
        <a:bodyPr/>
        <a:lstStyle/>
        <a:p>
          <a:r>
            <a:rPr lang="en-US"/>
            <a:t>Integration of immigrants into social activities</a:t>
          </a:r>
        </a:p>
      </dgm:t>
    </dgm:pt>
    <dgm:pt modelId="{22984011-3D87-4768-BEF2-339D5985E705}" type="parTrans" cxnId="{96E3EB83-2A4F-4E95-8A11-EE90F1205A98}">
      <dgm:prSet/>
      <dgm:spPr/>
      <dgm:t>
        <a:bodyPr/>
        <a:lstStyle/>
        <a:p>
          <a:endParaRPr lang="en-US"/>
        </a:p>
      </dgm:t>
    </dgm:pt>
    <dgm:pt modelId="{F8398F89-B683-496A-B7D9-A41FD3D1A1DD}" type="sibTrans" cxnId="{96E3EB83-2A4F-4E95-8A11-EE90F1205A98}">
      <dgm:prSet/>
      <dgm:spPr/>
      <dgm:t>
        <a:bodyPr/>
        <a:lstStyle/>
        <a:p>
          <a:endParaRPr lang="en-US"/>
        </a:p>
      </dgm:t>
    </dgm:pt>
    <dgm:pt modelId="{9F120111-DC2A-4622-B253-DDB108A33BB5}">
      <dgm:prSet/>
      <dgm:spPr/>
      <dgm:t>
        <a:bodyPr/>
        <a:lstStyle/>
        <a:p>
          <a:r>
            <a:rPr lang="en-US"/>
            <a:t>Integration of immigrants in sports</a:t>
          </a:r>
        </a:p>
      </dgm:t>
    </dgm:pt>
    <dgm:pt modelId="{C624AE89-22E2-4E25-A027-BEFD8A4C0850}" type="parTrans" cxnId="{642044FD-034D-4F43-819A-4B0887532573}">
      <dgm:prSet/>
      <dgm:spPr/>
      <dgm:t>
        <a:bodyPr/>
        <a:lstStyle/>
        <a:p>
          <a:endParaRPr lang="en-US"/>
        </a:p>
      </dgm:t>
    </dgm:pt>
    <dgm:pt modelId="{937C6BDC-561E-41F3-B0DB-748B1847B6D5}" type="sibTrans" cxnId="{642044FD-034D-4F43-819A-4B0887532573}">
      <dgm:prSet/>
      <dgm:spPr/>
      <dgm:t>
        <a:bodyPr/>
        <a:lstStyle/>
        <a:p>
          <a:endParaRPr lang="en-US"/>
        </a:p>
      </dgm:t>
    </dgm:pt>
    <dgm:pt modelId="{03CE8B41-BC0B-41EA-9894-2EDCB962ABEF}" type="pres">
      <dgm:prSet presAssocID="{427AD5DB-539C-405B-AD2E-C269DF892B8A}" presName="linear" presStyleCnt="0">
        <dgm:presLayoutVars>
          <dgm:animLvl val="lvl"/>
          <dgm:resizeHandles val="exact"/>
        </dgm:presLayoutVars>
      </dgm:prSet>
      <dgm:spPr/>
    </dgm:pt>
    <dgm:pt modelId="{B80E21EA-BCB9-4751-A560-DA858D4A17FA}" type="pres">
      <dgm:prSet presAssocID="{CC956322-25FB-416C-A3C3-171AFD1D6C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07989E4-AD1B-4D49-B09D-53C19D1404D9}" type="pres">
      <dgm:prSet presAssocID="{AB8C7EC0-3ADB-4D7F-87C0-BED31186EAD9}" presName="spacer" presStyleCnt="0"/>
      <dgm:spPr/>
    </dgm:pt>
    <dgm:pt modelId="{BA224F8A-BBCB-4EF2-AA98-CF5CD6F33EEF}" type="pres">
      <dgm:prSet presAssocID="{421034A0-67C3-4262-B926-936D0846691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40A1B14-8BE6-488B-9A0D-C9BE10668262}" type="pres">
      <dgm:prSet presAssocID="{78F5CB8F-726E-4C93-B1F2-77F714549297}" presName="spacer" presStyleCnt="0"/>
      <dgm:spPr/>
    </dgm:pt>
    <dgm:pt modelId="{4F5EBDBA-EEB1-4CA1-BAC9-07B644C5E4FE}" type="pres">
      <dgm:prSet presAssocID="{11F97343-0A45-4F07-9540-6F63DBC0F54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9FFAD1A-AEA5-49CB-8DE2-AD201BC6DE0C}" type="pres">
      <dgm:prSet presAssocID="{E549E4C2-1F80-4FA4-99E2-1E5C34FFAEE7}" presName="spacer" presStyleCnt="0"/>
      <dgm:spPr/>
    </dgm:pt>
    <dgm:pt modelId="{6D0039E0-909C-46F0-90BC-26FEC50E8E44}" type="pres">
      <dgm:prSet presAssocID="{16B9371C-64CA-4173-8566-E7049D28BFD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82381DB-24D4-4E0D-8D6E-3F4B3369B9E9}" type="pres">
      <dgm:prSet presAssocID="{F8398F89-B683-496A-B7D9-A41FD3D1A1DD}" presName="spacer" presStyleCnt="0"/>
      <dgm:spPr/>
    </dgm:pt>
    <dgm:pt modelId="{1BCFFA5E-A3E8-4971-8583-525FEA20F38D}" type="pres">
      <dgm:prSet presAssocID="{9F120111-DC2A-4622-B253-DDB108A33BB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3E09C21-BB33-4983-9601-10D92AB0B9F7}" srcId="{427AD5DB-539C-405B-AD2E-C269DF892B8A}" destId="{CC956322-25FB-416C-A3C3-171AFD1D6CBD}" srcOrd="0" destOrd="0" parTransId="{CB7B642F-554E-4A1A-9BDD-9CA9A3825EBF}" sibTransId="{AB8C7EC0-3ADB-4D7F-87C0-BED31186EAD9}"/>
    <dgm:cxn modelId="{6D4E8626-8940-4349-A375-6A276EA18790}" type="presOf" srcId="{16B9371C-64CA-4173-8566-E7049D28BFD4}" destId="{6D0039E0-909C-46F0-90BC-26FEC50E8E44}" srcOrd="0" destOrd="0" presId="urn:microsoft.com/office/officeart/2005/8/layout/vList2"/>
    <dgm:cxn modelId="{8EBADC26-C8FF-4AB9-9126-4F3760970FC6}" type="presOf" srcId="{11F97343-0A45-4F07-9540-6F63DBC0F54A}" destId="{4F5EBDBA-EEB1-4CA1-BAC9-07B644C5E4FE}" srcOrd="0" destOrd="0" presId="urn:microsoft.com/office/officeart/2005/8/layout/vList2"/>
    <dgm:cxn modelId="{DCE5DA44-2515-4820-A0E5-868C61CEB40A}" type="presOf" srcId="{427AD5DB-539C-405B-AD2E-C269DF892B8A}" destId="{03CE8B41-BC0B-41EA-9894-2EDCB962ABEF}" srcOrd="0" destOrd="0" presId="urn:microsoft.com/office/officeart/2005/8/layout/vList2"/>
    <dgm:cxn modelId="{4ABF2057-0590-4C3C-8660-3BDE85906729}" srcId="{427AD5DB-539C-405B-AD2E-C269DF892B8A}" destId="{421034A0-67C3-4262-B926-936D08466916}" srcOrd="1" destOrd="0" parTransId="{A96C9F40-7AFB-454D-BA6B-04FD06F77DD1}" sibTransId="{78F5CB8F-726E-4C93-B1F2-77F714549297}"/>
    <dgm:cxn modelId="{96E3EB83-2A4F-4E95-8A11-EE90F1205A98}" srcId="{427AD5DB-539C-405B-AD2E-C269DF892B8A}" destId="{16B9371C-64CA-4173-8566-E7049D28BFD4}" srcOrd="3" destOrd="0" parTransId="{22984011-3D87-4768-BEF2-339D5985E705}" sibTransId="{F8398F89-B683-496A-B7D9-A41FD3D1A1DD}"/>
    <dgm:cxn modelId="{ED4918A7-6D17-479E-8C19-AF0A94A00BE5}" srcId="{427AD5DB-539C-405B-AD2E-C269DF892B8A}" destId="{11F97343-0A45-4F07-9540-6F63DBC0F54A}" srcOrd="2" destOrd="0" parTransId="{6A609D96-51A2-4492-A3F8-888669025F06}" sibTransId="{E549E4C2-1F80-4FA4-99E2-1E5C34FFAEE7}"/>
    <dgm:cxn modelId="{E19162A9-BE32-4FDB-A63D-9A86AAE05D55}" type="presOf" srcId="{CC956322-25FB-416C-A3C3-171AFD1D6CBD}" destId="{B80E21EA-BCB9-4751-A560-DA858D4A17FA}" srcOrd="0" destOrd="0" presId="urn:microsoft.com/office/officeart/2005/8/layout/vList2"/>
    <dgm:cxn modelId="{5B7B4DC5-172B-460C-B5BC-E2FD42C3AA50}" type="presOf" srcId="{421034A0-67C3-4262-B926-936D08466916}" destId="{BA224F8A-BBCB-4EF2-AA98-CF5CD6F33EEF}" srcOrd="0" destOrd="0" presId="urn:microsoft.com/office/officeart/2005/8/layout/vList2"/>
    <dgm:cxn modelId="{F813CBE0-F62F-430B-8BB0-BC0AAB8148B6}" type="presOf" srcId="{9F120111-DC2A-4622-B253-DDB108A33BB5}" destId="{1BCFFA5E-A3E8-4971-8583-525FEA20F38D}" srcOrd="0" destOrd="0" presId="urn:microsoft.com/office/officeart/2005/8/layout/vList2"/>
    <dgm:cxn modelId="{642044FD-034D-4F43-819A-4B0887532573}" srcId="{427AD5DB-539C-405B-AD2E-C269DF892B8A}" destId="{9F120111-DC2A-4622-B253-DDB108A33BB5}" srcOrd="4" destOrd="0" parTransId="{C624AE89-22E2-4E25-A027-BEFD8A4C0850}" sibTransId="{937C6BDC-561E-41F3-B0DB-748B1847B6D5}"/>
    <dgm:cxn modelId="{221394C7-54BB-47DE-A44A-5A9D1E797D9D}" type="presParOf" srcId="{03CE8B41-BC0B-41EA-9894-2EDCB962ABEF}" destId="{B80E21EA-BCB9-4751-A560-DA858D4A17FA}" srcOrd="0" destOrd="0" presId="urn:microsoft.com/office/officeart/2005/8/layout/vList2"/>
    <dgm:cxn modelId="{DCC96C08-2171-4A88-A888-570D3528C65D}" type="presParOf" srcId="{03CE8B41-BC0B-41EA-9894-2EDCB962ABEF}" destId="{007989E4-AD1B-4D49-B09D-53C19D1404D9}" srcOrd="1" destOrd="0" presId="urn:microsoft.com/office/officeart/2005/8/layout/vList2"/>
    <dgm:cxn modelId="{29E6EA1D-5818-4A1D-859B-7E75E2CAFFF5}" type="presParOf" srcId="{03CE8B41-BC0B-41EA-9894-2EDCB962ABEF}" destId="{BA224F8A-BBCB-4EF2-AA98-CF5CD6F33EEF}" srcOrd="2" destOrd="0" presId="urn:microsoft.com/office/officeart/2005/8/layout/vList2"/>
    <dgm:cxn modelId="{7CDDF2F3-8965-474D-BA45-FAC35D2F9179}" type="presParOf" srcId="{03CE8B41-BC0B-41EA-9894-2EDCB962ABEF}" destId="{F40A1B14-8BE6-488B-9A0D-C9BE10668262}" srcOrd="3" destOrd="0" presId="urn:microsoft.com/office/officeart/2005/8/layout/vList2"/>
    <dgm:cxn modelId="{6C3CC317-E683-412D-90D3-8D0FAD6AE548}" type="presParOf" srcId="{03CE8B41-BC0B-41EA-9894-2EDCB962ABEF}" destId="{4F5EBDBA-EEB1-4CA1-BAC9-07B644C5E4FE}" srcOrd="4" destOrd="0" presId="urn:microsoft.com/office/officeart/2005/8/layout/vList2"/>
    <dgm:cxn modelId="{B010AE02-3CA5-482A-BFE9-68C43F83F73C}" type="presParOf" srcId="{03CE8B41-BC0B-41EA-9894-2EDCB962ABEF}" destId="{99FFAD1A-AEA5-49CB-8DE2-AD201BC6DE0C}" srcOrd="5" destOrd="0" presId="urn:microsoft.com/office/officeart/2005/8/layout/vList2"/>
    <dgm:cxn modelId="{C3E5AC80-18D6-459F-AB05-26D6CEF75B92}" type="presParOf" srcId="{03CE8B41-BC0B-41EA-9894-2EDCB962ABEF}" destId="{6D0039E0-909C-46F0-90BC-26FEC50E8E44}" srcOrd="6" destOrd="0" presId="urn:microsoft.com/office/officeart/2005/8/layout/vList2"/>
    <dgm:cxn modelId="{D9178446-53C4-4349-B2C3-FF4EDAECC9A7}" type="presParOf" srcId="{03CE8B41-BC0B-41EA-9894-2EDCB962ABEF}" destId="{B82381DB-24D4-4E0D-8D6E-3F4B3369B9E9}" srcOrd="7" destOrd="0" presId="urn:microsoft.com/office/officeart/2005/8/layout/vList2"/>
    <dgm:cxn modelId="{C430837E-62C3-4CED-B91D-128CC4CF23A5}" type="presParOf" srcId="{03CE8B41-BC0B-41EA-9894-2EDCB962ABEF}" destId="{1BCFFA5E-A3E8-4971-8583-525FEA20F38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1E8DE3-10B8-41CA-8805-6C6767BE7F16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88D650E-16B0-40C1-A5BF-F255E1D547BA}">
      <dgm:prSet/>
      <dgm:spPr/>
      <dgm:t>
        <a:bodyPr/>
        <a:lstStyle/>
        <a:p>
          <a:r>
            <a:rPr lang="en-US"/>
            <a:t>🟢 The Concept of "Sports for All":</a:t>
          </a:r>
        </a:p>
      </dgm:t>
    </dgm:pt>
    <dgm:pt modelId="{4E3EF4C7-5C6A-4AA9-98C2-B595BCE032BA}" type="parTrans" cxnId="{C55348D3-2CF4-433D-AD48-CCCF3FB51581}">
      <dgm:prSet/>
      <dgm:spPr/>
      <dgm:t>
        <a:bodyPr/>
        <a:lstStyle/>
        <a:p>
          <a:endParaRPr lang="en-US"/>
        </a:p>
      </dgm:t>
    </dgm:pt>
    <dgm:pt modelId="{C568D1BA-6D0B-44B8-9A52-DE0F71B1D00E}" type="sibTrans" cxnId="{C55348D3-2CF4-433D-AD48-CCCF3FB51581}">
      <dgm:prSet/>
      <dgm:spPr/>
      <dgm:t>
        <a:bodyPr/>
        <a:lstStyle/>
        <a:p>
          <a:endParaRPr lang="en-US"/>
        </a:p>
      </dgm:t>
    </dgm:pt>
    <dgm:pt modelId="{9174B85C-AFE6-4882-8902-8D91568E628D}">
      <dgm:prSet/>
      <dgm:spPr/>
      <dgm:t>
        <a:bodyPr/>
        <a:lstStyle/>
        <a:p>
          <a:r>
            <a:rPr lang="en-US"/>
            <a:t>– Access to sports regardless of gender, age, race, religion, or social class</a:t>
          </a:r>
        </a:p>
      </dgm:t>
    </dgm:pt>
    <dgm:pt modelId="{AA9FFC9C-8D0C-405C-B0CA-56766579A1CD}" type="parTrans" cxnId="{EF5E65BB-F1B8-4B33-A1D2-B5B26FC24442}">
      <dgm:prSet/>
      <dgm:spPr/>
      <dgm:t>
        <a:bodyPr/>
        <a:lstStyle/>
        <a:p>
          <a:endParaRPr lang="en-US"/>
        </a:p>
      </dgm:t>
    </dgm:pt>
    <dgm:pt modelId="{044CB08E-4620-4BB5-A938-85973D1FC9B7}" type="sibTrans" cxnId="{EF5E65BB-F1B8-4B33-A1D2-B5B26FC24442}">
      <dgm:prSet/>
      <dgm:spPr/>
      <dgm:t>
        <a:bodyPr/>
        <a:lstStyle/>
        <a:p>
          <a:endParaRPr lang="en-US"/>
        </a:p>
      </dgm:t>
    </dgm:pt>
    <dgm:pt modelId="{CA7B51A5-AF40-488F-8CA8-F1898470950A}">
      <dgm:prSet/>
      <dgm:spPr/>
      <dgm:t>
        <a:bodyPr/>
        <a:lstStyle/>
        <a:p>
          <a:r>
            <a:rPr lang="en-US"/>
            <a:t>– The right to physical activity as a human right</a:t>
          </a:r>
        </a:p>
      </dgm:t>
    </dgm:pt>
    <dgm:pt modelId="{3D243CE0-5887-4A61-B69D-CAB65B35E766}" type="parTrans" cxnId="{DFDDC765-A8DB-4B22-9F50-2F6B7C821079}">
      <dgm:prSet/>
      <dgm:spPr/>
      <dgm:t>
        <a:bodyPr/>
        <a:lstStyle/>
        <a:p>
          <a:endParaRPr lang="en-US"/>
        </a:p>
      </dgm:t>
    </dgm:pt>
    <dgm:pt modelId="{CD07549F-6B0A-47AA-8149-AA5CB2BCA7C6}" type="sibTrans" cxnId="{DFDDC765-A8DB-4B22-9F50-2F6B7C821079}">
      <dgm:prSet/>
      <dgm:spPr/>
      <dgm:t>
        <a:bodyPr/>
        <a:lstStyle/>
        <a:p>
          <a:endParaRPr lang="en-US"/>
        </a:p>
      </dgm:t>
    </dgm:pt>
    <dgm:pt modelId="{6EBF3A62-3029-4DA9-B7BE-6B4CE0571F6A}">
      <dgm:prSet/>
      <dgm:spPr/>
      <dgm:t>
        <a:bodyPr/>
        <a:lstStyle/>
        <a:p>
          <a:r>
            <a:rPr lang="en-US"/>
            <a:t>🟡 The Role of Sports in Migrant Integration:</a:t>
          </a:r>
        </a:p>
      </dgm:t>
    </dgm:pt>
    <dgm:pt modelId="{695A74D3-7152-4106-AD5D-82B68DD9C8B1}" type="parTrans" cxnId="{E1F7FD09-DDBA-451C-B085-767FD626A623}">
      <dgm:prSet/>
      <dgm:spPr/>
      <dgm:t>
        <a:bodyPr/>
        <a:lstStyle/>
        <a:p>
          <a:endParaRPr lang="en-US"/>
        </a:p>
      </dgm:t>
    </dgm:pt>
    <dgm:pt modelId="{B5AA1D5E-0D75-4078-8C59-1D24E012EBBE}" type="sibTrans" cxnId="{E1F7FD09-DDBA-451C-B085-767FD626A623}">
      <dgm:prSet/>
      <dgm:spPr/>
      <dgm:t>
        <a:bodyPr/>
        <a:lstStyle/>
        <a:p>
          <a:endParaRPr lang="en-US"/>
        </a:p>
      </dgm:t>
    </dgm:pt>
    <dgm:pt modelId="{E94CACE9-7ED3-4201-8AA2-856B50E58056}">
      <dgm:prSet/>
      <dgm:spPr/>
      <dgm:t>
        <a:bodyPr/>
        <a:lstStyle/>
        <a:p>
          <a:r>
            <a:rPr lang="en-US"/>
            <a:t>– Building communities and social bonds</a:t>
          </a:r>
        </a:p>
      </dgm:t>
    </dgm:pt>
    <dgm:pt modelId="{CB29D418-0087-4135-AA57-14F912B5E46B}" type="parTrans" cxnId="{8E60ABBE-A6C9-418E-9A3F-31A1D4B71A90}">
      <dgm:prSet/>
      <dgm:spPr/>
      <dgm:t>
        <a:bodyPr/>
        <a:lstStyle/>
        <a:p>
          <a:endParaRPr lang="en-US"/>
        </a:p>
      </dgm:t>
    </dgm:pt>
    <dgm:pt modelId="{F14837EE-1DEC-4242-82CA-D119FBD749A6}" type="sibTrans" cxnId="{8E60ABBE-A6C9-418E-9A3F-31A1D4B71A90}">
      <dgm:prSet/>
      <dgm:spPr/>
      <dgm:t>
        <a:bodyPr/>
        <a:lstStyle/>
        <a:p>
          <a:endParaRPr lang="en-US"/>
        </a:p>
      </dgm:t>
    </dgm:pt>
    <dgm:pt modelId="{4E9BD0AA-D637-4016-80E0-92A7507C80FD}">
      <dgm:prSet/>
      <dgm:spPr/>
      <dgm:t>
        <a:bodyPr/>
        <a:lstStyle/>
        <a:p>
          <a:r>
            <a:rPr lang="en-US"/>
            <a:t>– Combating prejudice and stereotypes</a:t>
          </a:r>
        </a:p>
      </dgm:t>
    </dgm:pt>
    <dgm:pt modelId="{DB1A2564-7EA7-40BF-85F8-95C2FBD6D9A2}" type="parTrans" cxnId="{2C710996-E5FE-42F7-AF37-F777F1CEE9C2}">
      <dgm:prSet/>
      <dgm:spPr/>
      <dgm:t>
        <a:bodyPr/>
        <a:lstStyle/>
        <a:p>
          <a:endParaRPr lang="en-US"/>
        </a:p>
      </dgm:t>
    </dgm:pt>
    <dgm:pt modelId="{B81BC6B6-5E05-4267-A44C-B09B78F3BB62}" type="sibTrans" cxnId="{2C710996-E5FE-42F7-AF37-F777F1CEE9C2}">
      <dgm:prSet/>
      <dgm:spPr/>
      <dgm:t>
        <a:bodyPr/>
        <a:lstStyle/>
        <a:p>
          <a:endParaRPr lang="en-US"/>
        </a:p>
      </dgm:t>
    </dgm:pt>
    <dgm:pt modelId="{732A41AD-8BD5-46BA-93FC-74D3F91E6510}">
      <dgm:prSet/>
      <dgm:spPr/>
      <dgm:t>
        <a:bodyPr/>
        <a:lstStyle/>
        <a:p>
          <a:r>
            <a:rPr lang="en-US"/>
            <a:t>– Strengthening intercultural communication</a:t>
          </a:r>
        </a:p>
      </dgm:t>
    </dgm:pt>
    <dgm:pt modelId="{60B3946D-E323-42F5-B34B-11168FDA503A}" type="parTrans" cxnId="{7805C0EB-18D1-41F0-94CB-83B447F75FC8}">
      <dgm:prSet/>
      <dgm:spPr/>
      <dgm:t>
        <a:bodyPr/>
        <a:lstStyle/>
        <a:p>
          <a:endParaRPr lang="en-US"/>
        </a:p>
      </dgm:t>
    </dgm:pt>
    <dgm:pt modelId="{690F52B1-1504-468E-B5A1-51FE9EF2EF99}" type="sibTrans" cxnId="{7805C0EB-18D1-41F0-94CB-83B447F75FC8}">
      <dgm:prSet/>
      <dgm:spPr/>
      <dgm:t>
        <a:bodyPr/>
        <a:lstStyle/>
        <a:p>
          <a:endParaRPr lang="en-US"/>
        </a:p>
      </dgm:t>
    </dgm:pt>
    <dgm:pt modelId="{69404FE8-019B-45DB-B2F6-D76BDCF42C0C}">
      <dgm:prSet/>
      <dgm:spPr/>
      <dgm:t>
        <a:bodyPr/>
        <a:lstStyle/>
        <a:p>
          <a:r>
            <a:rPr lang="en-US"/>
            <a:t>🔵 Challenges and Opportunities:</a:t>
          </a:r>
        </a:p>
      </dgm:t>
    </dgm:pt>
    <dgm:pt modelId="{37A5299B-65EA-4402-A735-0BB168028C41}" type="parTrans" cxnId="{0522F217-4087-401F-A897-9BC7D8187ED7}">
      <dgm:prSet/>
      <dgm:spPr/>
      <dgm:t>
        <a:bodyPr/>
        <a:lstStyle/>
        <a:p>
          <a:endParaRPr lang="en-US"/>
        </a:p>
      </dgm:t>
    </dgm:pt>
    <dgm:pt modelId="{A43B1B85-2B7F-4C16-86E5-9525256334D9}" type="sibTrans" cxnId="{0522F217-4087-401F-A897-9BC7D8187ED7}">
      <dgm:prSet/>
      <dgm:spPr/>
      <dgm:t>
        <a:bodyPr/>
        <a:lstStyle/>
        <a:p>
          <a:endParaRPr lang="en-US"/>
        </a:p>
      </dgm:t>
    </dgm:pt>
    <dgm:pt modelId="{86883BBE-340D-4FC3-B45D-A0A5EA524187}">
      <dgm:prSet/>
      <dgm:spPr/>
      <dgm:t>
        <a:bodyPr/>
        <a:lstStyle/>
        <a:p>
          <a:r>
            <a:rPr lang="en-US"/>
            <a:t>– Language and cultural barriers</a:t>
          </a:r>
        </a:p>
      </dgm:t>
    </dgm:pt>
    <dgm:pt modelId="{274C0C72-1FD3-4979-8EE0-33420D7FDF0D}" type="parTrans" cxnId="{D8968CC1-A841-4E4D-BBDB-89B510A9820C}">
      <dgm:prSet/>
      <dgm:spPr/>
      <dgm:t>
        <a:bodyPr/>
        <a:lstStyle/>
        <a:p>
          <a:endParaRPr lang="en-US"/>
        </a:p>
      </dgm:t>
    </dgm:pt>
    <dgm:pt modelId="{9F263605-8BE4-40BE-B54D-1927CAB1D4DE}" type="sibTrans" cxnId="{D8968CC1-A841-4E4D-BBDB-89B510A9820C}">
      <dgm:prSet/>
      <dgm:spPr/>
      <dgm:t>
        <a:bodyPr/>
        <a:lstStyle/>
        <a:p>
          <a:endParaRPr lang="en-US"/>
        </a:p>
      </dgm:t>
    </dgm:pt>
    <dgm:pt modelId="{B3005879-C602-4C5F-A1F3-E1BF7D5171DB}">
      <dgm:prSet/>
      <dgm:spPr/>
      <dgm:t>
        <a:bodyPr/>
        <a:lstStyle/>
        <a:p>
          <a:r>
            <a:rPr lang="en-US"/>
            <a:t>– Lack of institutional support</a:t>
          </a:r>
        </a:p>
      </dgm:t>
    </dgm:pt>
    <dgm:pt modelId="{127B7D52-F977-4964-9ADC-90F64033A127}" type="parTrans" cxnId="{EEBBB5C4-3853-46BF-842A-AC532E24672B}">
      <dgm:prSet/>
      <dgm:spPr/>
      <dgm:t>
        <a:bodyPr/>
        <a:lstStyle/>
        <a:p>
          <a:endParaRPr lang="en-US"/>
        </a:p>
      </dgm:t>
    </dgm:pt>
    <dgm:pt modelId="{B29A20C9-3EF9-46D8-B16A-FC47C165BD0B}" type="sibTrans" cxnId="{EEBBB5C4-3853-46BF-842A-AC532E24672B}">
      <dgm:prSet/>
      <dgm:spPr/>
      <dgm:t>
        <a:bodyPr/>
        <a:lstStyle/>
        <a:p>
          <a:endParaRPr lang="en-US"/>
        </a:p>
      </dgm:t>
    </dgm:pt>
    <dgm:pt modelId="{9C575405-43AC-4419-A5A9-C6DCB8A6AF7D}">
      <dgm:prSet/>
      <dgm:spPr/>
      <dgm:t>
        <a:bodyPr/>
        <a:lstStyle/>
        <a:p>
          <a:r>
            <a:rPr lang="en-US"/>
            <a:t>– Examples of good practices from NGOs, schools, and sports clubs</a:t>
          </a:r>
        </a:p>
      </dgm:t>
    </dgm:pt>
    <dgm:pt modelId="{3E97EBE0-0640-4250-9C05-4C0ADEF6772F}" type="parTrans" cxnId="{4F73A9B5-9622-4E4F-BE8F-55D28AB75F44}">
      <dgm:prSet/>
      <dgm:spPr/>
      <dgm:t>
        <a:bodyPr/>
        <a:lstStyle/>
        <a:p>
          <a:endParaRPr lang="en-US"/>
        </a:p>
      </dgm:t>
    </dgm:pt>
    <dgm:pt modelId="{38CAC307-D74E-490C-A8CA-EB11DAEC7E06}" type="sibTrans" cxnId="{4F73A9B5-9622-4E4F-BE8F-55D28AB75F44}">
      <dgm:prSet/>
      <dgm:spPr/>
      <dgm:t>
        <a:bodyPr/>
        <a:lstStyle/>
        <a:p>
          <a:endParaRPr lang="en-US"/>
        </a:p>
      </dgm:t>
    </dgm:pt>
    <dgm:pt modelId="{605D5EE5-3E93-423F-9599-72BB00615D81}" type="pres">
      <dgm:prSet presAssocID="{C41E8DE3-10B8-41CA-8805-6C6767BE7F16}" presName="vert0" presStyleCnt="0">
        <dgm:presLayoutVars>
          <dgm:dir/>
          <dgm:animOne val="branch"/>
          <dgm:animLvl val="lvl"/>
        </dgm:presLayoutVars>
      </dgm:prSet>
      <dgm:spPr/>
    </dgm:pt>
    <dgm:pt modelId="{AAD33569-962A-4EA8-A772-0C5DFD939067}" type="pres">
      <dgm:prSet presAssocID="{188D650E-16B0-40C1-A5BF-F255E1D547BA}" presName="thickLine" presStyleLbl="alignNode1" presStyleIdx="0" presStyleCnt="11"/>
      <dgm:spPr/>
    </dgm:pt>
    <dgm:pt modelId="{40D61B48-FBB9-4D11-A057-4C692DBCF4C0}" type="pres">
      <dgm:prSet presAssocID="{188D650E-16B0-40C1-A5BF-F255E1D547BA}" presName="horz1" presStyleCnt="0"/>
      <dgm:spPr/>
    </dgm:pt>
    <dgm:pt modelId="{9D11DDCE-35AA-4C71-AAF4-D81D8EE05212}" type="pres">
      <dgm:prSet presAssocID="{188D650E-16B0-40C1-A5BF-F255E1D547BA}" presName="tx1" presStyleLbl="revTx" presStyleIdx="0" presStyleCnt="11"/>
      <dgm:spPr/>
    </dgm:pt>
    <dgm:pt modelId="{B7BF9C7A-0BC4-4527-B839-4BD5F835DB24}" type="pres">
      <dgm:prSet presAssocID="{188D650E-16B0-40C1-A5BF-F255E1D547BA}" presName="vert1" presStyleCnt="0"/>
      <dgm:spPr/>
    </dgm:pt>
    <dgm:pt modelId="{9186DFCF-8DB8-4980-B659-91E8369D8DBE}" type="pres">
      <dgm:prSet presAssocID="{9174B85C-AFE6-4882-8902-8D91568E628D}" presName="thickLine" presStyleLbl="alignNode1" presStyleIdx="1" presStyleCnt="11"/>
      <dgm:spPr/>
    </dgm:pt>
    <dgm:pt modelId="{9DBCF241-0D81-4266-937D-EA4D7004E948}" type="pres">
      <dgm:prSet presAssocID="{9174B85C-AFE6-4882-8902-8D91568E628D}" presName="horz1" presStyleCnt="0"/>
      <dgm:spPr/>
    </dgm:pt>
    <dgm:pt modelId="{DBF1B37B-9096-4EEC-BA31-81197BD0B5A0}" type="pres">
      <dgm:prSet presAssocID="{9174B85C-AFE6-4882-8902-8D91568E628D}" presName="tx1" presStyleLbl="revTx" presStyleIdx="1" presStyleCnt="11"/>
      <dgm:spPr/>
    </dgm:pt>
    <dgm:pt modelId="{42587BD5-9862-4408-A890-75882A83341A}" type="pres">
      <dgm:prSet presAssocID="{9174B85C-AFE6-4882-8902-8D91568E628D}" presName="vert1" presStyleCnt="0"/>
      <dgm:spPr/>
    </dgm:pt>
    <dgm:pt modelId="{E270CD8F-320D-4326-B2CD-2C0E638699DD}" type="pres">
      <dgm:prSet presAssocID="{CA7B51A5-AF40-488F-8CA8-F1898470950A}" presName="thickLine" presStyleLbl="alignNode1" presStyleIdx="2" presStyleCnt="11"/>
      <dgm:spPr/>
    </dgm:pt>
    <dgm:pt modelId="{4C52844C-AEFF-4CA9-AC98-50472571CE61}" type="pres">
      <dgm:prSet presAssocID="{CA7B51A5-AF40-488F-8CA8-F1898470950A}" presName="horz1" presStyleCnt="0"/>
      <dgm:spPr/>
    </dgm:pt>
    <dgm:pt modelId="{FFC839C0-E9FB-4752-9D0F-EA588ABD866A}" type="pres">
      <dgm:prSet presAssocID="{CA7B51A5-AF40-488F-8CA8-F1898470950A}" presName="tx1" presStyleLbl="revTx" presStyleIdx="2" presStyleCnt="11"/>
      <dgm:spPr/>
    </dgm:pt>
    <dgm:pt modelId="{7EB5D2C4-BD28-44F7-AECE-94E07DE7B307}" type="pres">
      <dgm:prSet presAssocID="{CA7B51A5-AF40-488F-8CA8-F1898470950A}" presName="vert1" presStyleCnt="0"/>
      <dgm:spPr/>
    </dgm:pt>
    <dgm:pt modelId="{C4C9B803-A22E-4C58-8E35-4C3E2471B855}" type="pres">
      <dgm:prSet presAssocID="{6EBF3A62-3029-4DA9-B7BE-6B4CE0571F6A}" presName="thickLine" presStyleLbl="alignNode1" presStyleIdx="3" presStyleCnt="11"/>
      <dgm:spPr/>
    </dgm:pt>
    <dgm:pt modelId="{37254C7A-B946-413A-86B1-3744EF102093}" type="pres">
      <dgm:prSet presAssocID="{6EBF3A62-3029-4DA9-B7BE-6B4CE0571F6A}" presName="horz1" presStyleCnt="0"/>
      <dgm:spPr/>
    </dgm:pt>
    <dgm:pt modelId="{67F8FCAA-1917-498A-B862-9D2736D21BF3}" type="pres">
      <dgm:prSet presAssocID="{6EBF3A62-3029-4DA9-B7BE-6B4CE0571F6A}" presName="tx1" presStyleLbl="revTx" presStyleIdx="3" presStyleCnt="11"/>
      <dgm:spPr/>
    </dgm:pt>
    <dgm:pt modelId="{CE4A0746-CD61-4E27-8802-F03490E24EBF}" type="pres">
      <dgm:prSet presAssocID="{6EBF3A62-3029-4DA9-B7BE-6B4CE0571F6A}" presName="vert1" presStyleCnt="0"/>
      <dgm:spPr/>
    </dgm:pt>
    <dgm:pt modelId="{315B60D8-F0B7-4D5D-92C1-1743166A60D1}" type="pres">
      <dgm:prSet presAssocID="{E94CACE9-7ED3-4201-8AA2-856B50E58056}" presName="thickLine" presStyleLbl="alignNode1" presStyleIdx="4" presStyleCnt="11"/>
      <dgm:spPr/>
    </dgm:pt>
    <dgm:pt modelId="{D845378F-83C6-4534-927D-14FF0B36C1DA}" type="pres">
      <dgm:prSet presAssocID="{E94CACE9-7ED3-4201-8AA2-856B50E58056}" presName="horz1" presStyleCnt="0"/>
      <dgm:spPr/>
    </dgm:pt>
    <dgm:pt modelId="{F9A1BC0B-287B-43B1-9EA6-5110AEF9F714}" type="pres">
      <dgm:prSet presAssocID="{E94CACE9-7ED3-4201-8AA2-856B50E58056}" presName="tx1" presStyleLbl="revTx" presStyleIdx="4" presStyleCnt="11"/>
      <dgm:spPr/>
    </dgm:pt>
    <dgm:pt modelId="{5A881C43-D3BA-46B2-8944-9FF1268BB74F}" type="pres">
      <dgm:prSet presAssocID="{E94CACE9-7ED3-4201-8AA2-856B50E58056}" presName="vert1" presStyleCnt="0"/>
      <dgm:spPr/>
    </dgm:pt>
    <dgm:pt modelId="{DF85E0DD-8257-48F8-9B20-F2BFA5974B84}" type="pres">
      <dgm:prSet presAssocID="{4E9BD0AA-D637-4016-80E0-92A7507C80FD}" presName="thickLine" presStyleLbl="alignNode1" presStyleIdx="5" presStyleCnt="11"/>
      <dgm:spPr/>
    </dgm:pt>
    <dgm:pt modelId="{02535AAF-A161-469E-8D18-465F980169B6}" type="pres">
      <dgm:prSet presAssocID="{4E9BD0AA-D637-4016-80E0-92A7507C80FD}" presName="horz1" presStyleCnt="0"/>
      <dgm:spPr/>
    </dgm:pt>
    <dgm:pt modelId="{C8212319-D0C9-457D-871D-E1C1BF28FD33}" type="pres">
      <dgm:prSet presAssocID="{4E9BD0AA-D637-4016-80E0-92A7507C80FD}" presName="tx1" presStyleLbl="revTx" presStyleIdx="5" presStyleCnt="11"/>
      <dgm:spPr/>
    </dgm:pt>
    <dgm:pt modelId="{3503552F-E3D0-4E57-986C-ADCC4E0EC22F}" type="pres">
      <dgm:prSet presAssocID="{4E9BD0AA-D637-4016-80E0-92A7507C80FD}" presName="vert1" presStyleCnt="0"/>
      <dgm:spPr/>
    </dgm:pt>
    <dgm:pt modelId="{58B9158A-ECC1-4ED3-B386-8200BFD3AECE}" type="pres">
      <dgm:prSet presAssocID="{732A41AD-8BD5-46BA-93FC-74D3F91E6510}" presName="thickLine" presStyleLbl="alignNode1" presStyleIdx="6" presStyleCnt="11"/>
      <dgm:spPr/>
    </dgm:pt>
    <dgm:pt modelId="{93E71595-6101-4CBF-A86F-1EA1D09123E2}" type="pres">
      <dgm:prSet presAssocID="{732A41AD-8BD5-46BA-93FC-74D3F91E6510}" presName="horz1" presStyleCnt="0"/>
      <dgm:spPr/>
    </dgm:pt>
    <dgm:pt modelId="{44E57306-D334-4081-A4B1-81351770533F}" type="pres">
      <dgm:prSet presAssocID="{732A41AD-8BD5-46BA-93FC-74D3F91E6510}" presName="tx1" presStyleLbl="revTx" presStyleIdx="6" presStyleCnt="11"/>
      <dgm:spPr/>
    </dgm:pt>
    <dgm:pt modelId="{3365C19B-F7ED-4972-A445-55D29E297D35}" type="pres">
      <dgm:prSet presAssocID="{732A41AD-8BD5-46BA-93FC-74D3F91E6510}" presName="vert1" presStyleCnt="0"/>
      <dgm:spPr/>
    </dgm:pt>
    <dgm:pt modelId="{F58F8CFE-8C12-4605-982C-B5AC0109C93E}" type="pres">
      <dgm:prSet presAssocID="{69404FE8-019B-45DB-B2F6-D76BDCF42C0C}" presName="thickLine" presStyleLbl="alignNode1" presStyleIdx="7" presStyleCnt="11"/>
      <dgm:spPr/>
    </dgm:pt>
    <dgm:pt modelId="{A9EB90DB-CF0D-407D-9C6D-E0B66E6D6A79}" type="pres">
      <dgm:prSet presAssocID="{69404FE8-019B-45DB-B2F6-D76BDCF42C0C}" presName="horz1" presStyleCnt="0"/>
      <dgm:spPr/>
    </dgm:pt>
    <dgm:pt modelId="{480DDA95-00D7-457E-9BAC-CFD805794A18}" type="pres">
      <dgm:prSet presAssocID="{69404FE8-019B-45DB-B2F6-D76BDCF42C0C}" presName="tx1" presStyleLbl="revTx" presStyleIdx="7" presStyleCnt="11"/>
      <dgm:spPr/>
    </dgm:pt>
    <dgm:pt modelId="{2CC13A71-8C9E-4B6D-8C49-318828CA5A04}" type="pres">
      <dgm:prSet presAssocID="{69404FE8-019B-45DB-B2F6-D76BDCF42C0C}" presName="vert1" presStyleCnt="0"/>
      <dgm:spPr/>
    </dgm:pt>
    <dgm:pt modelId="{9E4CDE60-95F8-4E6A-81CB-9722D014922D}" type="pres">
      <dgm:prSet presAssocID="{86883BBE-340D-4FC3-B45D-A0A5EA524187}" presName="thickLine" presStyleLbl="alignNode1" presStyleIdx="8" presStyleCnt="11"/>
      <dgm:spPr/>
    </dgm:pt>
    <dgm:pt modelId="{92F569F3-D2F6-4295-A6F5-BAE1835129DA}" type="pres">
      <dgm:prSet presAssocID="{86883BBE-340D-4FC3-B45D-A0A5EA524187}" presName="horz1" presStyleCnt="0"/>
      <dgm:spPr/>
    </dgm:pt>
    <dgm:pt modelId="{18F6049B-50E9-40A7-8D9C-889DF2305E2A}" type="pres">
      <dgm:prSet presAssocID="{86883BBE-340D-4FC3-B45D-A0A5EA524187}" presName="tx1" presStyleLbl="revTx" presStyleIdx="8" presStyleCnt="11"/>
      <dgm:spPr/>
    </dgm:pt>
    <dgm:pt modelId="{B59F9F90-402D-498C-AAC6-90CD77AA3C5B}" type="pres">
      <dgm:prSet presAssocID="{86883BBE-340D-4FC3-B45D-A0A5EA524187}" presName="vert1" presStyleCnt="0"/>
      <dgm:spPr/>
    </dgm:pt>
    <dgm:pt modelId="{B2D1F6D7-A5AA-462A-BA1F-8B395D0FB9F5}" type="pres">
      <dgm:prSet presAssocID="{B3005879-C602-4C5F-A1F3-E1BF7D5171DB}" presName="thickLine" presStyleLbl="alignNode1" presStyleIdx="9" presStyleCnt="11"/>
      <dgm:spPr/>
    </dgm:pt>
    <dgm:pt modelId="{1E791479-0136-48DB-917E-95776D1E6D28}" type="pres">
      <dgm:prSet presAssocID="{B3005879-C602-4C5F-A1F3-E1BF7D5171DB}" presName="horz1" presStyleCnt="0"/>
      <dgm:spPr/>
    </dgm:pt>
    <dgm:pt modelId="{8EC4C813-F7DF-4A31-89CF-B0D52516C6CD}" type="pres">
      <dgm:prSet presAssocID="{B3005879-C602-4C5F-A1F3-E1BF7D5171DB}" presName="tx1" presStyleLbl="revTx" presStyleIdx="9" presStyleCnt="11"/>
      <dgm:spPr/>
    </dgm:pt>
    <dgm:pt modelId="{36EC4FB1-0550-4438-A005-7B4A8C9A448B}" type="pres">
      <dgm:prSet presAssocID="{B3005879-C602-4C5F-A1F3-E1BF7D5171DB}" presName="vert1" presStyleCnt="0"/>
      <dgm:spPr/>
    </dgm:pt>
    <dgm:pt modelId="{5B1AF88C-8C9B-434D-B10E-F709E834E2DF}" type="pres">
      <dgm:prSet presAssocID="{9C575405-43AC-4419-A5A9-C6DCB8A6AF7D}" presName="thickLine" presStyleLbl="alignNode1" presStyleIdx="10" presStyleCnt="11"/>
      <dgm:spPr/>
    </dgm:pt>
    <dgm:pt modelId="{C8D720D0-853C-45BE-8C13-880B7C92B4A8}" type="pres">
      <dgm:prSet presAssocID="{9C575405-43AC-4419-A5A9-C6DCB8A6AF7D}" presName="horz1" presStyleCnt="0"/>
      <dgm:spPr/>
    </dgm:pt>
    <dgm:pt modelId="{A477DAFE-AF9F-4A20-A35D-34A7E0E1FBF7}" type="pres">
      <dgm:prSet presAssocID="{9C575405-43AC-4419-A5A9-C6DCB8A6AF7D}" presName="tx1" presStyleLbl="revTx" presStyleIdx="10" presStyleCnt="11"/>
      <dgm:spPr/>
    </dgm:pt>
    <dgm:pt modelId="{E300B5DF-7BEA-4A68-9B14-1188858AB454}" type="pres">
      <dgm:prSet presAssocID="{9C575405-43AC-4419-A5A9-C6DCB8A6AF7D}" presName="vert1" presStyleCnt="0"/>
      <dgm:spPr/>
    </dgm:pt>
  </dgm:ptLst>
  <dgm:cxnLst>
    <dgm:cxn modelId="{E1F7FD09-DDBA-451C-B085-767FD626A623}" srcId="{C41E8DE3-10B8-41CA-8805-6C6767BE7F16}" destId="{6EBF3A62-3029-4DA9-B7BE-6B4CE0571F6A}" srcOrd="3" destOrd="0" parTransId="{695A74D3-7152-4106-AD5D-82B68DD9C8B1}" sibTransId="{B5AA1D5E-0D75-4078-8C59-1D24E012EBBE}"/>
    <dgm:cxn modelId="{7215DD10-7B9F-4171-8D23-5FD7A6032BD9}" type="presOf" srcId="{69404FE8-019B-45DB-B2F6-D76BDCF42C0C}" destId="{480DDA95-00D7-457E-9BAC-CFD805794A18}" srcOrd="0" destOrd="0" presId="urn:microsoft.com/office/officeart/2008/layout/LinedList"/>
    <dgm:cxn modelId="{0522F217-4087-401F-A897-9BC7D8187ED7}" srcId="{C41E8DE3-10B8-41CA-8805-6C6767BE7F16}" destId="{69404FE8-019B-45DB-B2F6-D76BDCF42C0C}" srcOrd="7" destOrd="0" parTransId="{37A5299B-65EA-4402-A735-0BB168028C41}" sibTransId="{A43B1B85-2B7F-4C16-86E5-9525256334D9}"/>
    <dgm:cxn modelId="{49ACBF25-B680-40EC-AC07-C44EBAF1F373}" type="presOf" srcId="{B3005879-C602-4C5F-A1F3-E1BF7D5171DB}" destId="{8EC4C813-F7DF-4A31-89CF-B0D52516C6CD}" srcOrd="0" destOrd="0" presId="urn:microsoft.com/office/officeart/2008/layout/LinedList"/>
    <dgm:cxn modelId="{8434B52E-CE54-4058-9C47-CDBAACBEBDDA}" type="presOf" srcId="{188D650E-16B0-40C1-A5BF-F255E1D547BA}" destId="{9D11DDCE-35AA-4C71-AAF4-D81D8EE05212}" srcOrd="0" destOrd="0" presId="urn:microsoft.com/office/officeart/2008/layout/LinedList"/>
    <dgm:cxn modelId="{C65D575F-F1CE-4CFC-A4CD-1EA148F7CD9F}" type="presOf" srcId="{CA7B51A5-AF40-488F-8CA8-F1898470950A}" destId="{FFC839C0-E9FB-4752-9D0F-EA588ABD866A}" srcOrd="0" destOrd="0" presId="urn:microsoft.com/office/officeart/2008/layout/LinedList"/>
    <dgm:cxn modelId="{23BF3960-3F25-4997-88BF-A86C22099A04}" type="presOf" srcId="{6EBF3A62-3029-4DA9-B7BE-6B4CE0571F6A}" destId="{67F8FCAA-1917-498A-B862-9D2736D21BF3}" srcOrd="0" destOrd="0" presId="urn:microsoft.com/office/officeart/2008/layout/LinedList"/>
    <dgm:cxn modelId="{DFDDC765-A8DB-4B22-9F50-2F6B7C821079}" srcId="{C41E8DE3-10B8-41CA-8805-6C6767BE7F16}" destId="{CA7B51A5-AF40-488F-8CA8-F1898470950A}" srcOrd="2" destOrd="0" parTransId="{3D243CE0-5887-4A61-B69D-CAB65B35E766}" sibTransId="{CD07549F-6B0A-47AA-8149-AA5CB2BCA7C6}"/>
    <dgm:cxn modelId="{7EC32B6A-B857-43F0-926B-B8C292A356DC}" type="presOf" srcId="{732A41AD-8BD5-46BA-93FC-74D3F91E6510}" destId="{44E57306-D334-4081-A4B1-81351770533F}" srcOrd="0" destOrd="0" presId="urn:microsoft.com/office/officeart/2008/layout/LinedList"/>
    <dgm:cxn modelId="{036CAC71-61CC-4A22-9134-E30381334E4E}" type="presOf" srcId="{4E9BD0AA-D637-4016-80E0-92A7507C80FD}" destId="{C8212319-D0C9-457D-871D-E1C1BF28FD33}" srcOrd="0" destOrd="0" presId="urn:microsoft.com/office/officeart/2008/layout/LinedList"/>
    <dgm:cxn modelId="{8D435557-2C93-493C-9BE0-B6BDFC1C3CF1}" type="presOf" srcId="{9C575405-43AC-4419-A5A9-C6DCB8A6AF7D}" destId="{A477DAFE-AF9F-4A20-A35D-34A7E0E1FBF7}" srcOrd="0" destOrd="0" presId="urn:microsoft.com/office/officeart/2008/layout/LinedList"/>
    <dgm:cxn modelId="{D5D2D895-ABD8-46C9-B853-DC6CE986BA16}" type="presOf" srcId="{9174B85C-AFE6-4882-8902-8D91568E628D}" destId="{DBF1B37B-9096-4EEC-BA31-81197BD0B5A0}" srcOrd="0" destOrd="0" presId="urn:microsoft.com/office/officeart/2008/layout/LinedList"/>
    <dgm:cxn modelId="{2C710996-E5FE-42F7-AF37-F777F1CEE9C2}" srcId="{C41E8DE3-10B8-41CA-8805-6C6767BE7F16}" destId="{4E9BD0AA-D637-4016-80E0-92A7507C80FD}" srcOrd="5" destOrd="0" parTransId="{DB1A2564-7EA7-40BF-85F8-95C2FBD6D9A2}" sibTransId="{B81BC6B6-5E05-4267-A44C-B09B78F3BB62}"/>
    <dgm:cxn modelId="{2ECEF2B2-436E-4DAE-A29B-58A5143FEC0E}" type="presOf" srcId="{86883BBE-340D-4FC3-B45D-A0A5EA524187}" destId="{18F6049B-50E9-40A7-8D9C-889DF2305E2A}" srcOrd="0" destOrd="0" presId="urn:microsoft.com/office/officeart/2008/layout/LinedList"/>
    <dgm:cxn modelId="{4F73A9B5-9622-4E4F-BE8F-55D28AB75F44}" srcId="{C41E8DE3-10B8-41CA-8805-6C6767BE7F16}" destId="{9C575405-43AC-4419-A5A9-C6DCB8A6AF7D}" srcOrd="10" destOrd="0" parTransId="{3E97EBE0-0640-4250-9C05-4C0ADEF6772F}" sibTransId="{38CAC307-D74E-490C-A8CA-EB11DAEC7E06}"/>
    <dgm:cxn modelId="{70C460B8-7BE2-4AD5-A2D1-0DDD2C4892A7}" type="presOf" srcId="{C41E8DE3-10B8-41CA-8805-6C6767BE7F16}" destId="{605D5EE5-3E93-423F-9599-72BB00615D81}" srcOrd="0" destOrd="0" presId="urn:microsoft.com/office/officeart/2008/layout/LinedList"/>
    <dgm:cxn modelId="{EF5E65BB-F1B8-4B33-A1D2-B5B26FC24442}" srcId="{C41E8DE3-10B8-41CA-8805-6C6767BE7F16}" destId="{9174B85C-AFE6-4882-8902-8D91568E628D}" srcOrd="1" destOrd="0" parTransId="{AA9FFC9C-8D0C-405C-B0CA-56766579A1CD}" sibTransId="{044CB08E-4620-4BB5-A938-85973D1FC9B7}"/>
    <dgm:cxn modelId="{8E60ABBE-A6C9-418E-9A3F-31A1D4B71A90}" srcId="{C41E8DE3-10B8-41CA-8805-6C6767BE7F16}" destId="{E94CACE9-7ED3-4201-8AA2-856B50E58056}" srcOrd="4" destOrd="0" parTransId="{CB29D418-0087-4135-AA57-14F912B5E46B}" sibTransId="{F14837EE-1DEC-4242-82CA-D119FBD749A6}"/>
    <dgm:cxn modelId="{D8968CC1-A841-4E4D-BBDB-89B510A9820C}" srcId="{C41E8DE3-10B8-41CA-8805-6C6767BE7F16}" destId="{86883BBE-340D-4FC3-B45D-A0A5EA524187}" srcOrd="8" destOrd="0" parTransId="{274C0C72-1FD3-4979-8EE0-33420D7FDF0D}" sibTransId="{9F263605-8BE4-40BE-B54D-1927CAB1D4DE}"/>
    <dgm:cxn modelId="{EEBBB5C4-3853-46BF-842A-AC532E24672B}" srcId="{C41E8DE3-10B8-41CA-8805-6C6767BE7F16}" destId="{B3005879-C602-4C5F-A1F3-E1BF7D5171DB}" srcOrd="9" destOrd="0" parTransId="{127B7D52-F977-4964-9ADC-90F64033A127}" sibTransId="{B29A20C9-3EF9-46D8-B16A-FC47C165BD0B}"/>
    <dgm:cxn modelId="{C55348D3-2CF4-433D-AD48-CCCF3FB51581}" srcId="{C41E8DE3-10B8-41CA-8805-6C6767BE7F16}" destId="{188D650E-16B0-40C1-A5BF-F255E1D547BA}" srcOrd="0" destOrd="0" parTransId="{4E3EF4C7-5C6A-4AA9-98C2-B595BCE032BA}" sibTransId="{C568D1BA-6D0B-44B8-9A52-DE0F71B1D00E}"/>
    <dgm:cxn modelId="{7805C0EB-18D1-41F0-94CB-83B447F75FC8}" srcId="{C41E8DE3-10B8-41CA-8805-6C6767BE7F16}" destId="{732A41AD-8BD5-46BA-93FC-74D3F91E6510}" srcOrd="6" destOrd="0" parTransId="{60B3946D-E323-42F5-B34B-11168FDA503A}" sibTransId="{690F52B1-1504-468E-B5A1-51FE9EF2EF99}"/>
    <dgm:cxn modelId="{1D140CF6-5B66-40B5-A16F-5858A90C6338}" type="presOf" srcId="{E94CACE9-7ED3-4201-8AA2-856B50E58056}" destId="{F9A1BC0B-287B-43B1-9EA6-5110AEF9F714}" srcOrd="0" destOrd="0" presId="urn:microsoft.com/office/officeart/2008/layout/LinedList"/>
    <dgm:cxn modelId="{2D6B180A-90A4-424C-8C22-A4F4ADE93923}" type="presParOf" srcId="{605D5EE5-3E93-423F-9599-72BB00615D81}" destId="{AAD33569-962A-4EA8-A772-0C5DFD939067}" srcOrd="0" destOrd="0" presId="urn:microsoft.com/office/officeart/2008/layout/LinedList"/>
    <dgm:cxn modelId="{28173FBF-1E11-4D39-A1EB-9721D65DEEA6}" type="presParOf" srcId="{605D5EE5-3E93-423F-9599-72BB00615D81}" destId="{40D61B48-FBB9-4D11-A057-4C692DBCF4C0}" srcOrd="1" destOrd="0" presId="urn:microsoft.com/office/officeart/2008/layout/LinedList"/>
    <dgm:cxn modelId="{68F49DAB-7B2F-4233-905C-1F561FA5CE58}" type="presParOf" srcId="{40D61B48-FBB9-4D11-A057-4C692DBCF4C0}" destId="{9D11DDCE-35AA-4C71-AAF4-D81D8EE05212}" srcOrd="0" destOrd="0" presId="urn:microsoft.com/office/officeart/2008/layout/LinedList"/>
    <dgm:cxn modelId="{F10B2C6B-3EE3-4951-8CAC-B3D26ED13F20}" type="presParOf" srcId="{40D61B48-FBB9-4D11-A057-4C692DBCF4C0}" destId="{B7BF9C7A-0BC4-4527-B839-4BD5F835DB24}" srcOrd="1" destOrd="0" presId="urn:microsoft.com/office/officeart/2008/layout/LinedList"/>
    <dgm:cxn modelId="{C0C055B4-760C-4F7A-8210-EDC458C7B254}" type="presParOf" srcId="{605D5EE5-3E93-423F-9599-72BB00615D81}" destId="{9186DFCF-8DB8-4980-B659-91E8369D8DBE}" srcOrd="2" destOrd="0" presId="urn:microsoft.com/office/officeart/2008/layout/LinedList"/>
    <dgm:cxn modelId="{C9AC16A7-855B-45B0-B371-1EBA5977CC12}" type="presParOf" srcId="{605D5EE5-3E93-423F-9599-72BB00615D81}" destId="{9DBCF241-0D81-4266-937D-EA4D7004E948}" srcOrd="3" destOrd="0" presId="urn:microsoft.com/office/officeart/2008/layout/LinedList"/>
    <dgm:cxn modelId="{0666451A-6CBB-441D-B0BF-FFA89BC9AE05}" type="presParOf" srcId="{9DBCF241-0D81-4266-937D-EA4D7004E948}" destId="{DBF1B37B-9096-4EEC-BA31-81197BD0B5A0}" srcOrd="0" destOrd="0" presId="urn:microsoft.com/office/officeart/2008/layout/LinedList"/>
    <dgm:cxn modelId="{F7CEDB4C-9437-496A-8FFC-D542BF4881DB}" type="presParOf" srcId="{9DBCF241-0D81-4266-937D-EA4D7004E948}" destId="{42587BD5-9862-4408-A890-75882A83341A}" srcOrd="1" destOrd="0" presId="urn:microsoft.com/office/officeart/2008/layout/LinedList"/>
    <dgm:cxn modelId="{7B468FF0-DEC5-4F11-B7C9-5C881B1535E6}" type="presParOf" srcId="{605D5EE5-3E93-423F-9599-72BB00615D81}" destId="{E270CD8F-320D-4326-B2CD-2C0E638699DD}" srcOrd="4" destOrd="0" presId="urn:microsoft.com/office/officeart/2008/layout/LinedList"/>
    <dgm:cxn modelId="{4269FF66-3306-4648-9F47-E68904C22B1E}" type="presParOf" srcId="{605D5EE5-3E93-423F-9599-72BB00615D81}" destId="{4C52844C-AEFF-4CA9-AC98-50472571CE61}" srcOrd="5" destOrd="0" presId="urn:microsoft.com/office/officeart/2008/layout/LinedList"/>
    <dgm:cxn modelId="{57A68C76-1406-431B-8195-3D0641E90299}" type="presParOf" srcId="{4C52844C-AEFF-4CA9-AC98-50472571CE61}" destId="{FFC839C0-E9FB-4752-9D0F-EA588ABD866A}" srcOrd="0" destOrd="0" presId="urn:microsoft.com/office/officeart/2008/layout/LinedList"/>
    <dgm:cxn modelId="{53459F1F-661C-48B3-B689-8FFAC36F5880}" type="presParOf" srcId="{4C52844C-AEFF-4CA9-AC98-50472571CE61}" destId="{7EB5D2C4-BD28-44F7-AECE-94E07DE7B307}" srcOrd="1" destOrd="0" presId="urn:microsoft.com/office/officeart/2008/layout/LinedList"/>
    <dgm:cxn modelId="{B0A32889-BF8E-48BE-A5C6-EEB48982FC21}" type="presParOf" srcId="{605D5EE5-3E93-423F-9599-72BB00615D81}" destId="{C4C9B803-A22E-4C58-8E35-4C3E2471B855}" srcOrd="6" destOrd="0" presId="urn:microsoft.com/office/officeart/2008/layout/LinedList"/>
    <dgm:cxn modelId="{430A9BD2-7AF4-45C6-959B-E54E1B1EFE3F}" type="presParOf" srcId="{605D5EE5-3E93-423F-9599-72BB00615D81}" destId="{37254C7A-B946-413A-86B1-3744EF102093}" srcOrd="7" destOrd="0" presId="urn:microsoft.com/office/officeart/2008/layout/LinedList"/>
    <dgm:cxn modelId="{9BF32CFB-DFDA-4705-8290-27D374A2B79A}" type="presParOf" srcId="{37254C7A-B946-413A-86B1-3744EF102093}" destId="{67F8FCAA-1917-498A-B862-9D2736D21BF3}" srcOrd="0" destOrd="0" presId="urn:microsoft.com/office/officeart/2008/layout/LinedList"/>
    <dgm:cxn modelId="{26C9E449-07B5-4A3E-8E59-FDA799C7D0B3}" type="presParOf" srcId="{37254C7A-B946-413A-86B1-3744EF102093}" destId="{CE4A0746-CD61-4E27-8802-F03490E24EBF}" srcOrd="1" destOrd="0" presId="urn:microsoft.com/office/officeart/2008/layout/LinedList"/>
    <dgm:cxn modelId="{EE81A1B1-DCA3-46BC-A91C-ADD3A234FD47}" type="presParOf" srcId="{605D5EE5-3E93-423F-9599-72BB00615D81}" destId="{315B60D8-F0B7-4D5D-92C1-1743166A60D1}" srcOrd="8" destOrd="0" presId="urn:microsoft.com/office/officeart/2008/layout/LinedList"/>
    <dgm:cxn modelId="{DB21A09F-7BF1-4049-91DF-3A227C062839}" type="presParOf" srcId="{605D5EE5-3E93-423F-9599-72BB00615D81}" destId="{D845378F-83C6-4534-927D-14FF0B36C1DA}" srcOrd="9" destOrd="0" presId="urn:microsoft.com/office/officeart/2008/layout/LinedList"/>
    <dgm:cxn modelId="{B1E6EAD3-1453-4470-B575-34E3E326C140}" type="presParOf" srcId="{D845378F-83C6-4534-927D-14FF0B36C1DA}" destId="{F9A1BC0B-287B-43B1-9EA6-5110AEF9F714}" srcOrd="0" destOrd="0" presId="urn:microsoft.com/office/officeart/2008/layout/LinedList"/>
    <dgm:cxn modelId="{2C283C46-8FE1-4CC3-81C0-4814B157E928}" type="presParOf" srcId="{D845378F-83C6-4534-927D-14FF0B36C1DA}" destId="{5A881C43-D3BA-46B2-8944-9FF1268BB74F}" srcOrd="1" destOrd="0" presId="urn:microsoft.com/office/officeart/2008/layout/LinedList"/>
    <dgm:cxn modelId="{311645D3-9A7D-491C-815E-6EE3E3585C0A}" type="presParOf" srcId="{605D5EE5-3E93-423F-9599-72BB00615D81}" destId="{DF85E0DD-8257-48F8-9B20-F2BFA5974B84}" srcOrd="10" destOrd="0" presId="urn:microsoft.com/office/officeart/2008/layout/LinedList"/>
    <dgm:cxn modelId="{F193D8AF-4D6F-4315-85A7-72D58E118279}" type="presParOf" srcId="{605D5EE5-3E93-423F-9599-72BB00615D81}" destId="{02535AAF-A161-469E-8D18-465F980169B6}" srcOrd="11" destOrd="0" presId="urn:microsoft.com/office/officeart/2008/layout/LinedList"/>
    <dgm:cxn modelId="{E581B7CA-A205-4691-AA91-782766DB3017}" type="presParOf" srcId="{02535AAF-A161-469E-8D18-465F980169B6}" destId="{C8212319-D0C9-457D-871D-E1C1BF28FD33}" srcOrd="0" destOrd="0" presId="urn:microsoft.com/office/officeart/2008/layout/LinedList"/>
    <dgm:cxn modelId="{34841EEC-4246-4FAD-85C9-F720EEF5E665}" type="presParOf" srcId="{02535AAF-A161-469E-8D18-465F980169B6}" destId="{3503552F-E3D0-4E57-986C-ADCC4E0EC22F}" srcOrd="1" destOrd="0" presId="urn:microsoft.com/office/officeart/2008/layout/LinedList"/>
    <dgm:cxn modelId="{B7217B28-D372-4FB9-98DA-65FEEE07BF97}" type="presParOf" srcId="{605D5EE5-3E93-423F-9599-72BB00615D81}" destId="{58B9158A-ECC1-4ED3-B386-8200BFD3AECE}" srcOrd="12" destOrd="0" presId="urn:microsoft.com/office/officeart/2008/layout/LinedList"/>
    <dgm:cxn modelId="{BCB701E6-F7AC-4E01-AB8B-A7F47E3CCDFD}" type="presParOf" srcId="{605D5EE5-3E93-423F-9599-72BB00615D81}" destId="{93E71595-6101-4CBF-A86F-1EA1D09123E2}" srcOrd="13" destOrd="0" presId="urn:microsoft.com/office/officeart/2008/layout/LinedList"/>
    <dgm:cxn modelId="{11744941-4033-42E2-ACF4-6957E0E4E38E}" type="presParOf" srcId="{93E71595-6101-4CBF-A86F-1EA1D09123E2}" destId="{44E57306-D334-4081-A4B1-81351770533F}" srcOrd="0" destOrd="0" presId="urn:microsoft.com/office/officeart/2008/layout/LinedList"/>
    <dgm:cxn modelId="{E3F41459-4E16-4544-A6AE-8F8787B43F27}" type="presParOf" srcId="{93E71595-6101-4CBF-A86F-1EA1D09123E2}" destId="{3365C19B-F7ED-4972-A445-55D29E297D35}" srcOrd="1" destOrd="0" presId="urn:microsoft.com/office/officeart/2008/layout/LinedList"/>
    <dgm:cxn modelId="{E8F4A2C1-A35D-4726-B648-0E86BC84DB49}" type="presParOf" srcId="{605D5EE5-3E93-423F-9599-72BB00615D81}" destId="{F58F8CFE-8C12-4605-982C-B5AC0109C93E}" srcOrd="14" destOrd="0" presId="urn:microsoft.com/office/officeart/2008/layout/LinedList"/>
    <dgm:cxn modelId="{29EF2455-3676-4F63-8DE6-18CEE3EEAB2A}" type="presParOf" srcId="{605D5EE5-3E93-423F-9599-72BB00615D81}" destId="{A9EB90DB-CF0D-407D-9C6D-E0B66E6D6A79}" srcOrd="15" destOrd="0" presId="urn:microsoft.com/office/officeart/2008/layout/LinedList"/>
    <dgm:cxn modelId="{CE909A4E-0431-485E-B612-BD45D65CF110}" type="presParOf" srcId="{A9EB90DB-CF0D-407D-9C6D-E0B66E6D6A79}" destId="{480DDA95-00D7-457E-9BAC-CFD805794A18}" srcOrd="0" destOrd="0" presId="urn:microsoft.com/office/officeart/2008/layout/LinedList"/>
    <dgm:cxn modelId="{6B8DFAAF-AB09-4B5F-ACF2-B6BD293E4405}" type="presParOf" srcId="{A9EB90DB-CF0D-407D-9C6D-E0B66E6D6A79}" destId="{2CC13A71-8C9E-4B6D-8C49-318828CA5A04}" srcOrd="1" destOrd="0" presId="urn:microsoft.com/office/officeart/2008/layout/LinedList"/>
    <dgm:cxn modelId="{E5A64F22-0850-40DF-865D-C36606652B17}" type="presParOf" srcId="{605D5EE5-3E93-423F-9599-72BB00615D81}" destId="{9E4CDE60-95F8-4E6A-81CB-9722D014922D}" srcOrd="16" destOrd="0" presId="urn:microsoft.com/office/officeart/2008/layout/LinedList"/>
    <dgm:cxn modelId="{82600B3A-EA8D-472D-A32E-759B0BB4D59E}" type="presParOf" srcId="{605D5EE5-3E93-423F-9599-72BB00615D81}" destId="{92F569F3-D2F6-4295-A6F5-BAE1835129DA}" srcOrd="17" destOrd="0" presId="urn:microsoft.com/office/officeart/2008/layout/LinedList"/>
    <dgm:cxn modelId="{83622A03-5645-4A2E-B059-1C1C561651E7}" type="presParOf" srcId="{92F569F3-D2F6-4295-A6F5-BAE1835129DA}" destId="{18F6049B-50E9-40A7-8D9C-889DF2305E2A}" srcOrd="0" destOrd="0" presId="urn:microsoft.com/office/officeart/2008/layout/LinedList"/>
    <dgm:cxn modelId="{4F85E84D-82F8-4AFB-9C8F-D3DD90D62FDF}" type="presParOf" srcId="{92F569F3-D2F6-4295-A6F5-BAE1835129DA}" destId="{B59F9F90-402D-498C-AAC6-90CD77AA3C5B}" srcOrd="1" destOrd="0" presId="urn:microsoft.com/office/officeart/2008/layout/LinedList"/>
    <dgm:cxn modelId="{841C3A01-C46B-4CE0-9862-213B3478C039}" type="presParOf" srcId="{605D5EE5-3E93-423F-9599-72BB00615D81}" destId="{B2D1F6D7-A5AA-462A-BA1F-8B395D0FB9F5}" srcOrd="18" destOrd="0" presId="urn:microsoft.com/office/officeart/2008/layout/LinedList"/>
    <dgm:cxn modelId="{C1CABC81-C8C1-4000-9158-3343CFD86A43}" type="presParOf" srcId="{605D5EE5-3E93-423F-9599-72BB00615D81}" destId="{1E791479-0136-48DB-917E-95776D1E6D28}" srcOrd="19" destOrd="0" presId="urn:microsoft.com/office/officeart/2008/layout/LinedList"/>
    <dgm:cxn modelId="{F3B9F630-E936-449D-B61A-B4884398BCE1}" type="presParOf" srcId="{1E791479-0136-48DB-917E-95776D1E6D28}" destId="{8EC4C813-F7DF-4A31-89CF-B0D52516C6CD}" srcOrd="0" destOrd="0" presId="urn:microsoft.com/office/officeart/2008/layout/LinedList"/>
    <dgm:cxn modelId="{B1D95C49-3621-4402-88D4-D66277BC475B}" type="presParOf" srcId="{1E791479-0136-48DB-917E-95776D1E6D28}" destId="{36EC4FB1-0550-4438-A005-7B4A8C9A448B}" srcOrd="1" destOrd="0" presId="urn:microsoft.com/office/officeart/2008/layout/LinedList"/>
    <dgm:cxn modelId="{1834AC76-B88C-46D6-A793-0780E441A67C}" type="presParOf" srcId="{605D5EE5-3E93-423F-9599-72BB00615D81}" destId="{5B1AF88C-8C9B-434D-B10E-F709E834E2DF}" srcOrd="20" destOrd="0" presId="urn:microsoft.com/office/officeart/2008/layout/LinedList"/>
    <dgm:cxn modelId="{63DF95A9-78A6-4F66-8B24-12DE69A73E2F}" type="presParOf" srcId="{605D5EE5-3E93-423F-9599-72BB00615D81}" destId="{C8D720D0-853C-45BE-8C13-880B7C92B4A8}" srcOrd="21" destOrd="0" presId="urn:microsoft.com/office/officeart/2008/layout/LinedList"/>
    <dgm:cxn modelId="{75C57B4A-5E28-446C-A179-53E4E83E3CD9}" type="presParOf" srcId="{C8D720D0-853C-45BE-8C13-880B7C92B4A8}" destId="{A477DAFE-AF9F-4A20-A35D-34A7E0E1FBF7}" srcOrd="0" destOrd="0" presId="urn:microsoft.com/office/officeart/2008/layout/LinedList"/>
    <dgm:cxn modelId="{2246FF8D-689F-4B5C-A756-1245751FDD68}" type="presParOf" srcId="{C8D720D0-853C-45BE-8C13-880B7C92B4A8}" destId="{E300B5DF-7BEA-4A68-9B14-1188858AB4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749F4E-88BE-4326-8D20-D301E0D44F25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342A84-F363-480F-A905-5B61F33130E6}">
      <dgm:prSet/>
      <dgm:spPr/>
      <dgm:t>
        <a:bodyPr/>
        <a:lstStyle/>
        <a:p>
          <a:r>
            <a:rPr lang="en-US"/>
            <a:t>School sport provides a safe and inclusive environment where students with a migrant background can integrate, express themselves, and develop skills in cooperation and mutual respect.</a:t>
          </a:r>
        </a:p>
      </dgm:t>
    </dgm:pt>
    <dgm:pt modelId="{072BF0A1-3D23-4F85-AC6B-535CB159FE70}" type="parTrans" cxnId="{2BD9454B-2841-467A-9AC3-7A542A60EA7D}">
      <dgm:prSet/>
      <dgm:spPr/>
      <dgm:t>
        <a:bodyPr/>
        <a:lstStyle/>
        <a:p>
          <a:endParaRPr lang="en-US"/>
        </a:p>
      </dgm:t>
    </dgm:pt>
    <dgm:pt modelId="{AE7F8B83-5C1F-4E3D-A63A-0619ED48A2B1}" type="sibTrans" cxnId="{2BD9454B-2841-467A-9AC3-7A542A60EA7D}">
      <dgm:prSet/>
      <dgm:spPr/>
      <dgm:t>
        <a:bodyPr/>
        <a:lstStyle/>
        <a:p>
          <a:endParaRPr lang="en-US"/>
        </a:p>
      </dgm:t>
    </dgm:pt>
    <dgm:pt modelId="{8C8542B6-595A-4265-9164-3C8BC1EBFB0F}">
      <dgm:prSet/>
      <dgm:spPr/>
      <dgm:t>
        <a:bodyPr/>
        <a:lstStyle/>
        <a:p>
          <a:r>
            <a:rPr lang="en-US"/>
            <a:t>The role of school sport in the social integration of migrant students</a:t>
          </a:r>
          <a:r>
            <a:rPr lang="el-GR"/>
            <a:t>.</a:t>
          </a:r>
          <a:endParaRPr lang="en-US"/>
        </a:p>
      </dgm:t>
    </dgm:pt>
    <dgm:pt modelId="{2A5E4DDE-12D4-42D5-8A10-BBF3BDA5213C}" type="parTrans" cxnId="{A6D29930-49BB-4A6C-895C-47C2627CC380}">
      <dgm:prSet/>
      <dgm:spPr/>
      <dgm:t>
        <a:bodyPr/>
        <a:lstStyle/>
        <a:p>
          <a:endParaRPr lang="en-US"/>
        </a:p>
      </dgm:t>
    </dgm:pt>
    <dgm:pt modelId="{AC53F3AE-7A7D-41FC-BB24-25CDA7724D44}" type="sibTrans" cxnId="{A6D29930-49BB-4A6C-895C-47C2627CC380}">
      <dgm:prSet/>
      <dgm:spPr/>
      <dgm:t>
        <a:bodyPr/>
        <a:lstStyle/>
        <a:p>
          <a:endParaRPr lang="en-US"/>
        </a:p>
      </dgm:t>
    </dgm:pt>
    <dgm:pt modelId="{29DB2F13-18D2-451B-BD1D-972DA8233246}">
      <dgm:prSet/>
      <dgm:spPr/>
      <dgm:t>
        <a:bodyPr/>
        <a:lstStyle/>
        <a:p>
          <a:r>
            <a:rPr lang="en-US"/>
            <a:t>Fostering intercultural relationships through team sports</a:t>
          </a:r>
          <a:r>
            <a:rPr lang="el-GR"/>
            <a:t>.</a:t>
          </a:r>
          <a:endParaRPr lang="en-US"/>
        </a:p>
      </dgm:t>
    </dgm:pt>
    <dgm:pt modelId="{BC252015-4C0A-4E0E-9FD0-6A1454174C46}" type="parTrans" cxnId="{D71F6076-E2A7-4A4C-86DA-A88B03DE0F31}">
      <dgm:prSet/>
      <dgm:spPr/>
      <dgm:t>
        <a:bodyPr/>
        <a:lstStyle/>
        <a:p>
          <a:endParaRPr lang="en-US"/>
        </a:p>
      </dgm:t>
    </dgm:pt>
    <dgm:pt modelId="{BFD9369E-5483-4D69-8A4D-75EDF1CFBA8C}" type="sibTrans" cxnId="{D71F6076-E2A7-4A4C-86DA-A88B03DE0F31}">
      <dgm:prSet/>
      <dgm:spPr/>
      <dgm:t>
        <a:bodyPr/>
        <a:lstStyle/>
        <a:p>
          <a:endParaRPr lang="en-US"/>
        </a:p>
      </dgm:t>
    </dgm:pt>
    <dgm:pt modelId="{A17715F2-DB95-45DA-8ADE-610FDA61FE0F}">
      <dgm:prSet/>
      <dgm:spPr/>
      <dgm:t>
        <a:bodyPr/>
        <a:lstStyle/>
        <a:p>
          <a:r>
            <a:rPr lang="en-US"/>
            <a:t>Recognizing and embracing cultural diversity through sport</a:t>
          </a:r>
          <a:r>
            <a:rPr lang="el-GR"/>
            <a:t>.</a:t>
          </a:r>
          <a:endParaRPr lang="en-US"/>
        </a:p>
      </dgm:t>
    </dgm:pt>
    <dgm:pt modelId="{20D48286-D415-4E77-9E66-E5B78278E90A}" type="parTrans" cxnId="{738D0506-9263-4370-B60D-DAE3980330BF}">
      <dgm:prSet/>
      <dgm:spPr/>
      <dgm:t>
        <a:bodyPr/>
        <a:lstStyle/>
        <a:p>
          <a:endParaRPr lang="en-US"/>
        </a:p>
      </dgm:t>
    </dgm:pt>
    <dgm:pt modelId="{4A01FEAB-8E9B-4AA3-872F-773DD14CDA4A}" type="sibTrans" cxnId="{738D0506-9263-4370-B60D-DAE3980330BF}">
      <dgm:prSet/>
      <dgm:spPr/>
      <dgm:t>
        <a:bodyPr/>
        <a:lstStyle/>
        <a:p>
          <a:endParaRPr lang="en-US"/>
        </a:p>
      </dgm:t>
    </dgm:pt>
    <dgm:pt modelId="{CBA09594-450E-4133-B389-05F458E071B9}">
      <dgm:prSet/>
      <dgm:spPr/>
      <dgm:t>
        <a:bodyPr/>
        <a:lstStyle/>
        <a:p>
          <a:r>
            <a:rPr lang="en-US"/>
            <a:t>The importance of well-trained physical education teachers and pedagogical sensitivity</a:t>
          </a:r>
          <a:r>
            <a:rPr lang="el-GR"/>
            <a:t>.</a:t>
          </a:r>
          <a:endParaRPr lang="en-US"/>
        </a:p>
      </dgm:t>
    </dgm:pt>
    <dgm:pt modelId="{F7C2B3D1-E388-4619-BBBE-E178DB52E91A}" type="parTrans" cxnId="{A2DA31EF-44C4-4124-816C-C53566E5CFEB}">
      <dgm:prSet/>
      <dgm:spPr/>
      <dgm:t>
        <a:bodyPr/>
        <a:lstStyle/>
        <a:p>
          <a:endParaRPr lang="en-US"/>
        </a:p>
      </dgm:t>
    </dgm:pt>
    <dgm:pt modelId="{6921682F-8E94-4076-BF32-66151672A665}" type="sibTrans" cxnId="{A2DA31EF-44C4-4124-816C-C53566E5CFEB}">
      <dgm:prSet/>
      <dgm:spPr/>
      <dgm:t>
        <a:bodyPr/>
        <a:lstStyle/>
        <a:p>
          <a:endParaRPr lang="en-US"/>
        </a:p>
      </dgm:t>
    </dgm:pt>
    <dgm:pt modelId="{E69D6BAD-E093-4EFE-A474-DA945A2B9C5F}" type="pres">
      <dgm:prSet presAssocID="{2B749F4E-88BE-4326-8D20-D301E0D44F25}" presName="linear" presStyleCnt="0">
        <dgm:presLayoutVars>
          <dgm:animLvl val="lvl"/>
          <dgm:resizeHandles val="exact"/>
        </dgm:presLayoutVars>
      </dgm:prSet>
      <dgm:spPr/>
    </dgm:pt>
    <dgm:pt modelId="{8BC65454-90B9-497D-8D74-8A1DA64A10CB}" type="pres">
      <dgm:prSet presAssocID="{D3342A84-F363-480F-A905-5B61F33130E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DAAC53A-BF84-4FDC-AC60-5195F582B420}" type="pres">
      <dgm:prSet presAssocID="{D3342A84-F363-480F-A905-5B61F33130E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6DB6703-DCCA-4D01-AB5F-9A01A7EA61D2}" type="presOf" srcId="{2B749F4E-88BE-4326-8D20-D301E0D44F25}" destId="{E69D6BAD-E093-4EFE-A474-DA945A2B9C5F}" srcOrd="0" destOrd="0" presId="urn:microsoft.com/office/officeart/2005/8/layout/vList2"/>
    <dgm:cxn modelId="{738D0506-9263-4370-B60D-DAE3980330BF}" srcId="{D3342A84-F363-480F-A905-5B61F33130E6}" destId="{A17715F2-DB95-45DA-8ADE-610FDA61FE0F}" srcOrd="2" destOrd="0" parTransId="{20D48286-D415-4E77-9E66-E5B78278E90A}" sibTransId="{4A01FEAB-8E9B-4AA3-872F-773DD14CDA4A}"/>
    <dgm:cxn modelId="{8DA59C1F-B011-4E70-A174-253364965FAD}" type="presOf" srcId="{CBA09594-450E-4133-B389-05F458E071B9}" destId="{5DAAC53A-BF84-4FDC-AC60-5195F582B420}" srcOrd="0" destOrd="3" presId="urn:microsoft.com/office/officeart/2005/8/layout/vList2"/>
    <dgm:cxn modelId="{1A03662D-BF8F-426E-903D-3161A75F7368}" type="presOf" srcId="{29DB2F13-18D2-451B-BD1D-972DA8233246}" destId="{5DAAC53A-BF84-4FDC-AC60-5195F582B420}" srcOrd="0" destOrd="1" presId="urn:microsoft.com/office/officeart/2005/8/layout/vList2"/>
    <dgm:cxn modelId="{A6D29930-49BB-4A6C-895C-47C2627CC380}" srcId="{D3342A84-F363-480F-A905-5B61F33130E6}" destId="{8C8542B6-595A-4265-9164-3C8BC1EBFB0F}" srcOrd="0" destOrd="0" parTransId="{2A5E4DDE-12D4-42D5-8A10-BBF3BDA5213C}" sibTransId="{AC53F3AE-7A7D-41FC-BB24-25CDA7724D44}"/>
    <dgm:cxn modelId="{2BD9454B-2841-467A-9AC3-7A542A60EA7D}" srcId="{2B749F4E-88BE-4326-8D20-D301E0D44F25}" destId="{D3342A84-F363-480F-A905-5B61F33130E6}" srcOrd="0" destOrd="0" parTransId="{072BF0A1-3D23-4F85-AC6B-535CB159FE70}" sibTransId="{AE7F8B83-5C1F-4E3D-A63A-0619ED48A2B1}"/>
    <dgm:cxn modelId="{5D13D852-D5C5-4CAD-9B83-3340201FF7D9}" type="presOf" srcId="{8C8542B6-595A-4265-9164-3C8BC1EBFB0F}" destId="{5DAAC53A-BF84-4FDC-AC60-5195F582B420}" srcOrd="0" destOrd="0" presId="urn:microsoft.com/office/officeart/2005/8/layout/vList2"/>
    <dgm:cxn modelId="{D71F6076-E2A7-4A4C-86DA-A88B03DE0F31}" srcId="{D3342A84-F363-480F-A905-5B61F33130E6}" destId="{29DB2F13-18D2-451B-BD1D-972DA8233246}" srcOrd="1" destOrd="0" parTransId="{BC252015-4C0A-4E0E-9FD0-6A1454174C46}" sibTransId="{BFD9369E-5483-4D69-8A4D-75EDF1CFBA8C}"/>
    <dgm:cxn modelId="{5751ECBE-B442-47BD-BD7D-7D3BD4AFCB81}" type="presOf" srcId="{D3342A84-F363-480F-A905-5B61F33130E6}" destId="{8BC65454-90B9-497D-8D74-8A1DA64A10CB}" srcOrd="0" destOrd="0" presId="urn:microsoft.com/office/officeart/2005/8/layout/vList2"/>
    <dgm:cxn modelId="{02145DDE-EF96-4AF3-9B30-8683E19F4AE4}" type="presOf" srcId="{A17715F2-DB95-45DA-8ADE-610FDA61FE0F}" destId="{5DAAC53A-BF84-4FDC-AC60-5195F582B420}" srcOrd="0" destOrd="2" presId="urn:microsoft.com/office/officeart/2005/8/layout/vList2"/>
    <dgm:cxn modelId="{A2DA31EF-44C4-4124-816C-C53566E5CFEB}" srcId="{D3342A84-F363-480F-A905-5B61F33130E6}" destId="{CBA09594-450E-4133-B389-05F458E071B9}" srcOrd="3" destOrd="0" parTransId="{F7C2B3D1-E388-4619-BBBE-E178DB52E91A}" sibTransId="{6921682F-8E94-4076-BF32-66151672A665}"/>
    <dgm:cxn modelId="{ECC90601-6FF7-4493-A1BA-93F56DEBAD2D}" type="presParOf" srcId="{E69D6BAD-E093-4EFE-A474-DA945A2B9C5F}" destId="{8BC65454-90B9-497D-8D74-8A1DA64A10CB}" srcOrd="0" destOrd="0" presId="urn:microsoft.com/office/officeart/2005/8/layout/vList2"/>
    <dgm:cxn modelId="{D83A87A3-3B41-486B-80EF-3D73ECC9948B}" type="presParOf" srcId="{E69D6BAD-E093-4EFE-A474-DA945A2B9C5F}" destId="{5DAAC53A-BF84-4FDC-AC60-5195F582B42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4AF983-9333-48A6-AD45-0ADF1FEEAA9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CAC87C6-7E3B-4CFA-AB2C-C585A9861019}">
      <dgm:prSet/>
      <dgm:spPr/>
      <dgm:t>
        <a:bodyPr/>
        <a:lstStyle/>
        <a:p>
          <a:r>
            <a:rPr lang="en-US"/>
            <a:t>The Role of Local Sport Clubs in Migrant Integration</a:t>
          </a:r>
        </a:p>
      </dgm:t>
    </dgm:pt>
    <dgm:pt modelId="{67146E58-5807-4B7A-B107-CBEB75102002}" type="parTrans" cxnId="{779ECF5E-3BE9-49CD-A9BF-4A754824DEBB}">
      <dgm:prSet/>
      <dgm:spPr/>
      <dgm:t>
        <a:bodyPr/>
        <a:lstStyle/>
        <a:p>
          <a:endParaRPr lang="en-US"/>
        </a:p>
      </dgm:t>
    </dgm:pt>
    <dgm:pt modelId="{DA80458C-29DB-4DD7-966D-8C24E6D8C1D8}" type="sibTrans" cxnId="{779ECF5E-3BE9-49CD-A9BF-4A754824DEBB}">
      <dgm:prSet/>
      <dgm:spPr/>
      <dgm:t>
        <a:bodyPr/>
        <a:lstStyle/>
        <a:p>
          <a:endParaRPr lang="en-US"/>
        </a:p>
      </dgm:t>
    </dgm:pt>
    <dgm:pt modelId="{D51D5B8C-BC39-46E8-83C5-530D6BB44E56}">
      <dgm:prSet/>
      <dgm:spPr/>
      <dgm:t>
        <a:bodyPr/>
        <a:lstStyle/>
        <a:p>
          <a:r>
            <a:rPr lang="en-US"/>
            <a:t>Participation in community life</a:t>
          </a:r>
        </a:p>
      </dgm:t>
    </dgm:pt>
    <dgm:pt modelId="{29982272-26FC-42D1-A240-EB990BE3C7CA}" type="parTrans" cxnId="{52AEA43F-FC86-442D-A302-F095353E3771}">
      <dgm:prSet/>
      <dgm:spPr/>
      <dgm:t>
        <a:bodyPr/>
        <a:lstStyle/>
        <a:p>
          <a:endParaRPr lang="en-US"/>
        </a:p>
      </dgm:t>
    </dgm:pt>
    <dgm:pt modelId="{3ACD9B6E-45D2-4BFA-B4F9-6BF2E5706293}" type="sibTrans" cxnId="{52AEA43F-FC86-442D-A302-F095353E3771}">
      <dgm:prSet/>
      <dgm:spPr/>
      <dgm:t>
        <a:bodyPr/>
        <a:lstStyle/>
        <a:p>
          <a:endParaRPr lang="en-US"/>
        </a:p>
      </dgm:t>
    </dgm:pt>
    <dgm:pt modelId="{970E6AF3-E82F-4340-B378-F1B60F7A5750}">
      <dgm:prSet/>
      <dgm:spPr/>
      <dgm:t>
        <a:bodyPr/>
        <a:lstStyle/>
        <a:p>
          <a:r>
            <a:rPr lang="en-US"/>
            <a:t>Opportunities for socialization and teamwork</a:t>
          </a:r>
        </a:p>
      </dgm:t>
    </dgm:pt>
    <dgm:pt modelId="{45788741-57D1-4E81-85FD-38439C8E3862}" type="parTrans" cxnId="{A51BF6DE-DA35-4FFF-B9D9-1FACF3C4706D}">
      <dgm:prSet/>
      <dgm:spPr/>
      <dgm:t>
        <a:bodyPr/>
        <a:lstStyle/>
        <a:p>
          <a:endParaRPr lang="en-US"/>
        </a:p>
      </dgm:t>
    </dgm:pt>
    <dgm:pt modelId="{EA49AC85-14FA-4487-97F3-7DE263F0FEEB}" type="sibTrans" cxnId="{A51BF6DE-DA35-4FFF-B9D9-1FACF3C4706D}">
      <dgm:prSet/>
      <dgm:spPr/>
      <dgm:t>
        <a:bodyPr/>
        <a:lstStyle/>
        <a:p>
          <a:endParaRPr lang="en-US"/>
        </a:p>
      </dgm:t>
    </dgm:pt>
    <dgm:pt modelId="{033AC4D3-EE36-4809-9BBA-59824B8EE615}">
      <dgm:prSet/>
      <dgm:spPr/>
      <dgm:t>
        <a:bodyPr/>
        <a:lstStyle/>
        <a:p>
          <a:r>
            <a:rPr lang="en-US"/>
            <a:t>Challenges</a:t>
          </a:r>
        </a:p>
      </dgm:t>
    </dgm:pt>
    <dgm:pt modelId="{8DCA0028-3ECB-4F9A-BB32-6C34B426D34F}" type="parTrans" cxnId="{8BCA26D2-1E22-445E-8D1E-775406CA2C5A}">
      <dgm:prSet/>
      <dgm:spPr/>
      <dgm:t>
        <a:bodyPr/>
        <a:lstStyle/>
        <a:p>
          <a:endParaRPr lang="en-US"/>
        </a:p>
      </dgm:t>
    </dgm:pt>
    <dgm:pt modelId="{9346E51D-4D42-4273-B96A-2AB38A260392}" type="sibTrans" cxnId="{8BCA26D2-1E22-445E-8D1E-775406CA2C5A}">
      <dgm:prSet/>
      <dgm:spPr/>
      <dgm:t>
        <a:bodyPr/>
        <a:lstStyle/>
        <a:p>
          <a:endParaRPr lang="en-US"/>
        </a:p>
      </dgm:t>
    </dgm:pt>
    <dgm:pt modelId="{D00BDF8D-3A5D-4FD1-94C6-41380C01A33D}">
      <dgm:prSet/>
      <dgm:spPr/>
      <dgm:t>
        <a:bodyPr/>
        <a:lstStyle/>
        <a:p>
          <a:r>
            <a:rPr lang="en-US"/>
            <a:t>Discrimination and exclusion</a:t>
          </a:r>
        </a:p>
      </dgm:t>
    </dgm:pt>
    <dgm:pt modelId="{224CBD0C-9076-4064-BC4B-91E59294FB51}" type="parTrans" cxnId="{E9228A6C-B282-4BF4-ABDB-D09B29823F81}">
      <dgm:prSet/>
      <dgm:spPr/>
      <dgm:t>
        <a:bodyPr/>
        <a:lstStyle/>
        <a:p>
          <a:endParaRPr lang="en-US"/>
        </a:p>
      </dgm:t>
    </dgm:pt>
    <dgm:pt modelId="{E4242946-860E-429C-BCAB-7AEDD071D21A}" type="sibTrans" cxnId="{E9228A6C-B282-4BF4-ABDB-D09B29823F81}">
      <dgm:prSet/>
      <dgm:spPr/>
      <dgm:t>
        <a:bodyPr/>
        <a:lstStyle/>
        <a:p>
          <a:endParaRPr lang="en-US"/>
        </a:p>
      </dgm:t>
    </dgm:pt>
    <dgm:pt modelId="{574A8388-FBD2-402A-A971-63330E3DEDDD}">
      <dgm:prSet/>
      <dgm:spPr/>
      <dgm:t>
        <a:bodyPr/>
        <a:lstStyle/>
        <a:p>
          <a:r>
            <a:rPr lang="en-US"/>
            <a:t>Limited access to club resources</a:t>
          </a:r>
        </a:p>
      </dgm:t>
    </dgm:pt>
    <dgm:pt modelId="{2AD6386D-2358-4A78-840C-15523917CE56}" type="parTrans" cxnId="{97D0F2E0-343D-4D55-8A47-30072F957FD9}">
      <dgm:prSet/>
      <dgm:spPr/>
      <dgm:t>
        <a:bodyPr/>
        <a:lstStyle/>
        <a:p>
          <a:endParaRPr lang="en-US"/>
        </a:p>
      </dgm:t>
    </dgm:pt>
    <dgm:pt modelId="{94113904-B6B7-4652-92B7-56D3BDC85537}" type="sibTrans" cxnId="{97D0F2E0-343D-4D55-8A47-30072F957FD9}">
      <dgm:prSet/>
      <dgm:spPr/>
      <dgm:t>
        <a:bodyPr/>
        <a:lstStyle/>
        <a:p>
          <a:endParaRPr lang="en-US"/>
        </a:p>
      </dgm:t>
    </dgm:pt>
    <dgm:pt modelId="{269EC855-5298-4AFD-82CF-1FAD0111EBDE}">
      <dgm:prSet/>
      <dgm:spPr/>
      <dgm:t>
        <a:bodyPr/>
        <a:lstStyle/>
        <a:p>
          <a:r>
            <a:rPr lang="en-US"/>
            <a:t>Good Practices</a:t>
          </a:r>
        </a:p>
      </dgm:t>
    </dgm:pt>
    <dgm:pt modelId="{5DB1FC30-DBAD-43DA-AEDC-C75D512149BD}" type="parTrans" cxnId="{A45B1A63-ED46-42CA-9795-EA819CB7F476}">
      <dgm:prSet/>
      <dgm:spPr/>
      <dgm:t>
        <a:bodyPr/>
        <a:lstStyle/>
        <a:p>
          <a:endParaRPr lang="en-US"/>
        </a:p>
      </dgm:t>
    </dgm:pt>
    <dgm:pt modelId="{800DE642-2237-4AFC-BB0F-624F7CA18FEB}" type="sibTrans" cxnId="{A45B1A63-ED46-42CA-9795-EA819CB7F476}">
      <dgm:prSet/>
      <dgm:spPr/>
      <dgm:t>
        <a:bodyPr/>
        <a:lstStyle/>
        <a:p>
          <a:endParaRPr lang="en-US"/>
        </a:p>
      </dgm:t>
    </dgm:pt>
    <dgm:pt modelId="{E8F238EC-2A8A-4AC9-90D6-76C1EAC0E742}">
      <dgm:prSet/>
      <dgm:spPr/>
      <dgm:t>
        <a:bodyPr/>
        <a:lstStyle/>
        <a:p>
          <a:r>
            <a:rPr lang="en-US"/>
            <a:t>Inclusive policies</a:t>
          </a:r>
        </a:p>
      </dgm:t>
    </dgm:pt>
    <dgm:pt modelId="{8E5C29E2-396A-430B-BA32-787BE95E3C75}" type="parTrans" cxnId="{3DB5396E-D233-48F8-9958-2CBEDD3B4CAF}">
      <dgm:prSet/>
      <dgm:spPr/>
      <dgm:t>
        <a:bodyPr/>
        <a:lstStyle/>
        <a:p>
          <a:endParaRPr lang="en-US"/>
        </a:p>
      </dgm:t>
    </dgm:pt>
    <dgm:pt modelId="{2FB83854-8740-47B5-9942-C40E40D6FEC7}" type="sibTrans" cxnId="{3DB5396E-D233-48F8-9958-2CBEDD3B4CAF}">
      <dgm:prSet/>
      <dgm:spPr/>
      <dgm:t>
        <a:bodyPr/>
        <a:lstStyle/>
        <a:p>
          <a:endParaRPr lang="en-US"/>
        </a:p>
      </dgm:t>
    </dgm:pt>
    <dgm:pt modelId="{A210E8D9-8232-4963-8408-348055BA0D64}">
      <dgm:prSet/>
      <dgm:spPr/>
      <dgm:t>
        <a:bodyPr/>
        <a:lstStyle/>
        <a:p>
          <a:r>
            <a:rPr lang="en-US"/>
            <a:t>Cultural mediation</a:t>
          </a:r>
        </a:p>
      </dgm:t>
    </dgm:pt>
    <dgm:pt modelId="{349F09B9-88D4-4393-8558-0CC1B5FFA02F}" type="parTrans" cxnId="{E2877C53-1D1C-4731-845E-A1EE2E790F35}">
      <dgm:prSet/>
      <dgm:spPr/>
      <dgm:t>
        <a:bodyPr/>
        <a:lstStyle/>
        <a:p>
          <a:endParaRPr lang="en-US"/>
        </a:p>
      </dgm:t>
    </dgm:pt>
    <dgm:pt modelId="{166072EE-58B7-45DD-8429-E2AF9E4879CC}" type="sibTrans" cxnId="{E2877C53-1D1C-4731-845E-A1EE2E790F35}">
      <dgm:prSet/>
      <dgm:spPr/>
      <dgm:t>
        <a:bodyPr/>
        <a:lstStyle/>
        <a:p>
          <a:endParaRPr lang="en-US"/>
        </a:p>
      </dgm:t>
    </dgm:pt>
    <dgm:pt modelId="{CBB51A2F-EBCE-44B7-B213-FF9106747B0C}">
      <dgm:prSet/>
      <dgm:spPr/>
      <dgm:t>
        <a:bodyPr/>
        <a:lstStyle/>
        <a:p>
          <a:r>
            <a:rPr lang="en-US"/>
            <a:t>Training for coaches and staff</a:t>
          </a:r>
        </a:p>
      </dgm:t>
    </dgm:pt>
    <dgm:pt modelId="{41857C8E-4E70-42A4-93DD-0ECD7345E0A5}" type="parTrans" cxnId="{7FF11D24-FFB5-4BC5-BD0D-22EB1DFF0527}">
      <dgm:prSet/>
      <dgm:spPr/>
      <dgm:t>
        <a:bodyPr/>
        <a:lstStyle/>
        <a:p>
          <a:endParaRPr lang="en-US"/>
        </a:p>
      </dgm:t>
    </dgm:pt>
    <dgm:pt modelId="{05570DC0-B39A-4A7B-8E11-2CF20F45C6DE}" type="sibTrans" cxnId="{7FF11D24-FFB5-4BC5-BD0D-22EB1DFF0527}">
      <dgm:prSet/>
      <dgm:spPr/>
      <dgm:t>
        <a:bodyPr/>
        <a:lstStyle/>
        <a:p>
          <a:endParaRPr lang="en-US"/>
        </a:p>
      </dgm:t>
    </dgm:pt>
    <dgm:pt modelId="{F6FF39B5-E0BA-4041-8F9A-15744C981AC3}" type="pres">
      <dgm:prSet presAssocID="{A94AF983-9333-48A6-AD45-0ADF1FEEAA92}" presName="diagram" presStyleCnt="0">
        <dgm:presLayoutVars>
          <dgm:dir/>
          <dgm:resizeHandles val="exact"/>
        </dgm:presLayoutVars>
      </dgm:prSet>
      <dgm:spPr/>
    </dgm:pt>
    <dgm:pt modelId="{5C1DA63F-31E6-46F7-A568-0D4E240B581B}" type="pres">
      <dgm:prSet presAssocID="{7CAC87C6-7E3B-4CFA-AB2C-C585A9861019}" presName="node" presStyleLbl="node1" presStyleIdx="0" presStyleCnt="3">
        <dgm:presLayoutVars>
          <dgm:bulletEnabled val="1"/>
        </dgm:presLayoutVars>
      </dgm:prSet>
      <dgm:spPr/>
    </dgm:pt>
    <dgm:pt modelId="{2B28A173-9273-406E-AA9C-D558F184EA89}" type="pres">
      <dgm:prSet presAssocID="{DA80458C-29DB-4DD7-966D-8C24E6D8C1D8}" presName="sibTrans" presStyleCnt="0"/>
      <dgm:spPr/>
    </dgm:pt>
    <dgm:pt modelId="{B47E9FC3-E40A-4EF9-8E52-7C7C54B5BDBE}" type="pres">
      <dgm:prSet presAssocID="{033AC4D3-EE36-4809-9BBA-59824B8EE615}" presName="node" presStyleLbl="node1" presStyleIdx="1" presStyleCnt="3">
        <dgm:presLayoutVars>
          <dgm:bulletEnabled val="1"/>
        </dgm:presLayoutVars>
      </dgm:prSet>
      <dgm:spPr/>
    </dgm:pt>
    <dgm:pt modelId="{1004CA6E-1B9C-4F2C-893B-2AF54FE17F3E}" type="pres">
      <dgm:prSet presAssocID="{9346E51D-4D42-4273-B96A-2AB38A260392}" presName="sibTrans" presStyleCnt="0"/>
      <dgm:spPr/>
    </dgm:pt>
    <dgm:pt modelId="{2BAB8CD1-51E3-4722-9286-8A13DD880A84}" type="pres">
      <dgm:prSet presAssocID="{269EC855-5298-4AFD-82CF-1FAD0111EBDE}" presName="node" presStyleLbl="node1" presStyleIdx="2" presStyleCnt="3">
        <dgm:presLayoutVars>
          <dgm:bulletEnabled val="1"/>
        </dgm:presLayoutVars>
      </dgm:prSet>
      <dgm:spPr/>
    </dgm:pt>
  </dgm:ptLst>
  <dgm:cxnLst>
    <dgm:cxn modelId="{2F3D2F04-7ADC-4817-8D4E-4DC3434BC824}" type="presOf" srcId="{269EC855-5298-4AFD-82CF-1FAD0111EBDE}" destId="{2BAB8CD1-51E3-4722-9286-8A13DD880A84}" srcOrd="0" destOrd="0" presId="urn:microsoft.com/office/officeart/2005/8/layout/default"/>
    <dgm:cxn modelId="{30D18908-AAED-4DC8-B171-DF965A37FAB4}" type="presOf" srcId="{033AC4D3-EE36-4809-9BBA-59824B8EE615}" destId="{B47E9FC3-E40A-4EF9-8E52-7C7C54B5BDBE}" srcOrd="0" destOrd="0" presId="urn:microsoft.com/office/officeart/2005/8/layout/default"/>
    <dgm:cxn modelId="{7FF11D24-FFB5-4BC5-BD0D-22EB1DFF0527}" srcId="{269EC855-5298-4AFD-82CF-1FAD0111EBDE}" destId="{CBB51A2F-EBCE-44B7-B213-FF9106747B0C}" srcOrd="2" destOrd="0" parTransId="{41857C8E-4E70-42A4-93DD-0ECD7345E0A5}" sibTransId="{05570DC0-B39A-4A7B-8E11-2CF20F45C6DE}"/>
    <dgm:cxn modelId="{4DCE6635-9850-424D-BB6E-F8B5AFC2C184}" type="presOf" srcId="{574A8388-FBD2-402A-A971-63330E3DEDDD}" destId="{B47E9FC3-E40A-4EF9-8E52-7C7C54B5BDBE}" srcOrd="0" destOrd="2" presId="urn:microsoft.com/office/officeart/2005/8/layout/default"/>
    <dgm:cxn modelId="{8530FF3D-05E5-4050-A0A0-1C48B1B6EC5D}" type="presOf" srcId="{CBB51A2F-EBCE-44B7-B213-FF9106747B0C}" destId="{2BAB8CD1-51E3-4722-9286-8A13DD880A84}" srcOrd="0" destOrd="3" presId="urn:microsoft.com/office/officeart/2005/8/layout/default"/>
    <dgm:cxn modelId="{52AEA43F-FC86-442D-A302-F095353E3771}" srcId="{7CAC87C6-7E3B-4CFA-AB2C-C585A9861019}" destId="{D51D5B8C-BC39-46E8-83C5-530D6BB44E56}" srcOrd="0" destOrd="0" parTransId="{29982272-26FC-42D1-A240-EB990BE3C7CA}" sibTransId="{3ACD9B6E-45D2-4BFA-B4F9-6BF2E5706293}"/>
    <dgm:cxn modelId="{779ECF5E-3BE9-49CD-A9BF-4A754824DEBB}" srcId="{A94AF983-9333-48A6-AD45-0ADF1FEEAA92}" destId="{7CAC87C6-7E3B-4CFA-AB2C-C585A9861019}" srcOrd="0" destOrd="0" parTransId="{67146E58-5807-4B7A-B107-CBEB75102002}" sibTransId="{DA80458C-29DB-4DD7-966D-8C24E6D8C1D8}"/>
    <dgm:cxn modelId="{A45B1A63-ED46-42CA-9795-EA819CB7F476}" srcId="{A94AF983-9333-48A6-AD45-0ADF1FEEAA92}" destId="{269EC855-5298-4AFD-82CF-1FAD0111EBDE}" srcOrd="2" destOrd="0" parTransId="{5DB1FC30-DBAD-43DA-AEDC-C75D512149BD}" sibTransId="{800DE642-2237-4AFC-BB0F-624F7CA18FEB}"/>
    <dgm:cxn modelId="{E9228A6C-B282-4BF4-ABDB-D09B29823F81}" srcId="{033AC4D3-EE36-4809-9BBA-59824B8EE615}" destId="{D00BDF8D-3A5D-4FD1-94C6-41380C01A33D}" srcOrd="0" destOrd="0" parTransId="{224CBD0C-9076-4064-BC4B-91E59294FB51}" sibTransId="{E4242946-860E-429C-BCAB-7AEDD071D21A}"/>
    <dgm:cxn modelId="{F1D8BC6C-0F34-4336-AF6C-AF3E3AC6BDF7}" type="presOf" srcId="{A210E8D9-8232-4963-8408-348055BA0D64}" destId="{2BAB8CD1-51E3-4722-9286-8A13DD880A84}" srcOrd="0" destOrd="2" presId="urn:microsoft.com/office/officeart/2005/8/layout/default"/>
    <dgm:cxn modelId="{3DB5396E-D233-48F8-9958-2CBEDD3B4CAF}" srcId="{269EC855-5298-4AFD-82CF-1FAD0111EBDE}" destId="{E8F238EC-2A8A-4AC9-90D6-76C1EAC0E742}" srcOrd="0" destOrd="0" parTransId="{8E5C29E2-396A-430B-BA32-787BE95E3C75}" sibTransId="{2FB83854-8740-47B5-9942-C40E40D6FEC7}"/>
    <dgm:cxn modelId="{02D7ED6F-2EA6-4F15-9B5D-4A960904112B}" type="presOf" srcId="{D51D5B8C-BC39-46E8-83C5-530D6BB44E56}" destId="{5C1DA63F-31E6-46F7-A568-0D4E240B581B}" srcOrd="0" destOrd="1" presId="urn:microsoft.com/office/officeart/2005/8/layout/default"/>
    <dgm:cxn modelId="{E2877C53-1D1C-4731-845E-A1EE2E790F35}" srcId="{269EC855-5298-4AFD-82CF-1FAD0111EBDE}" destId="{A210E8D9-8232-4963-8408-348055BA0D64}" srcOrd="1" destOrd="0" parTransId="{349F09B9-88D4-4393-8558-0CC1B5FFA02F}" sibTransId="{166072EE-58B7-45DD-8429-E2AF9E4879CC}"/>
    <dgm:cxn modelId="{3776CF85-C037-4D67-98F4-6E9C4F9B600F}" type="presOf" srcId="{7CAC87C6-7E3B-4CFA-AB2C-C585A9861019}" destId="{5C1DA63F-31E6-46F7-A568-0D4E240B581B}" srcOrd="0" destOrd="0" presId="urn:microsoft.com/office/officeart/2005/8/layout/default"/>
    <dgm:cxn modelId="{0701799A-34DF-4AC6-A658-DD198D41EB91}" type="presOf" srcId="{E8F238EC-2A8A-4AC9-90D6-76C1EAC0E742}" destId="{2BAB8CD1-51E3-4722-9286-8A13DD880A84}" srcOrd="0" destOrd="1" presId="urn:microsoft.com/office/officeart/2005/8/layout/default"/>
    <dgm:cxn modelId="{284E46B1-F376-4007-B926-78F09DC9667D}" type="presOf" srcId="{A94AF983-9333-48A6-AD45-0ADF1FEEAA92}" destId="{F6FF39B5-E0BA-4041-8F9A-15744C981AC3}" srcOrd="0" destOrd="0" presId="urn:microsoft.com/office/officeart/2005/8/layout/default"/>
    <dgm:cxn modelId="{8BCA26D2-1E22-445E-8D1E-775406CA2C5A}" srcId="{A94AF983-9333-48A6-AD45-0ADF1FEEAA92}" destId="{033AC4D3-EE36-4809-9BBA-59824B8EE615}" srcOrd="1" destOrd="0" parTransId="{8DCA0028-3ECB-4F9A-BB32-6C34B426D34F}" sibTransId="{9346E51D-4D42-4273-B96A-2AB38A260392}"/>
    <dgm:cxn modelId="{0A5669D4-A49A-45EF-9F41-DBD8BF45AD69}" type="presOf" srcId="{970E6AF3-E82F-4340-B378-F1B60F7A5750}" destId="{5C1DA63F-31E6-46F7-A568-0D4E240B581B}" srcOrd="0" destOrd="2" presId="urn:microsoft.com/office/officeart/2005/8/layout/default"/>
    <dgm:cxn modelId="{A51BF6DE-DA35-4FFF-B9D9-1FACF3C4706D}" srcId="{7CAC87C6-7E3B-4CFA-AB2C-C585A9861019}" destId="{970E6AF3-E82F-4340-B378-F1B60F7A5750}" srcOrd="1" destOrd="0" parTransId="{45788741-57D1-4E81-85FD-38439C8E3862}" sibTransId="{EA49AC85-14FA-4487-97F3-7DE263F0FEEB}"/>
    <dgm:cxn modelId="{97D0F2E0-343D-4D55-8A47-30072F957FD9}" srcId="{033AC4D3-EE36-4809-9BBA-59824B8EE615}" destId="{574A8388-FBD2-402A-A971-63330E3DEDDD}" srcOrd="1" destOrd="0" parTransId="{2AD6386D-2358-4A78-840C-15523917CE56}" sibTransId="{94113904-B6B7-4652-92B7-56D3BDC85537}"/>
    <dgm:cxn modelId="{C3B360F3-316B-4903-9324-8C80F7CE133E}" type="presOf" srcId="{D00BDF8D-3A5D-4FD1-94C6-41380C01A33D}" destId="{B47E9FC3-E40A-4EF9-8E52-7C7C54B5BDBE}" srcOrd="0" destOrd="1" presId="urn:microsoft.com/office/officeart/2005/8/layout/default"/>
    <dgm:cxn modelId="{2CCFB231-5D06-4312-8AD7-ED7877326E8C}" type="presParOf" srcId="{F6FF39B5-E0BA-4041-8F9A-15744C981AC3}" destId="{5C1DA63F-31E6-46F7-A568-0D4E240B581B}" srcOrd="0" destOrd="0" presId="urn:microsoft.com/office/officeart/2005/8/layout/default"/>
    <dgm:cxn modelId="{BDCD277E-E017-4371-8AEC-7FF4E5C7EA68}" type="presParOf" srcId="{F6FF39B5-E0BA-4041-8F9A-15744C981AC3}" destId="{2B28A173-9273-406E-AA9C-D558F184EA89}" srcOrd="1" destOrd="0" presId="urn:microsoft.com/office/officeart/2005/8/layout/default"/>
    <dgm:cxn modelId="{47508806-DA0B-493D-B1C5-C200F97D748E}" type="presParOf" srcId="{F6FF39B5-E0BA-4041-8F9A-15744C981AC3}" destId="{B47E9FC3-E40A-4EF9-8E52-7C7C54B5BDBE}" srcOrd="2" destOrd="0" presId="urn:microsoft.com/office/officeart/2005/8/layout/default"/>
    <dgm:cxn modelId="{3F93DB5D-31F8-4730-8C28-2C84F777E4A9}" type="presParOf" srcId="{F6FF39B5-E0BA-4041-8F9A-15744C981AC3}" destId="{1004CA6E-1B9C-4F2C-893B-2AF54FE17F3E}" srcOrd="3" destOrd="0" presId="urn:microsoft.com/office/officeart/2005/8/layout/default"/>
    <dgm:cxn modelId="{E78EC6F2-AF72-4F55-81C3-F710D8E728CD}" type="presParOf" srcId="{F6FF39B5-E0BA-4041-8F9A-15744C981AC3}" destId="{2BAB8CD1-51E3-4722-9286-8A13DD880A8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DC0145-1D94-4FC0-9D31-182F6959019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9AC1890-52AB-42BE-8434-F9772C909709}">
      <dgm:prSet/>
      <dgm:spPr/>
      <dgm:t>
        <a:bodyPr/>
        <a:lstStyle/>
        <a:p>
          <a:r>
            <a:rPr lang="en-US"/>
            <a:t>🔗 Strong link between education and sport</a:t>
          </a:r>
        </a:p>
      </dgm:t>
    </dgm:pt>
    <dgm:pt modelId="{157E4EA2-A5A0-4F57-836C-A325BA0F4811}" type="parTrans" cxnId="{C70182D6-0C0C-4F43-AC65-9A63E1678CEB}">
      <dgm:prSet/>
      <dgm:spPr/>
      <dgm:t>
        <a:bodyPr/>
        <a:lstStyle/>
        <a:p>
          <a:endParaRPr lang="en-US"/>
        </a:p>
      </dgm:t>
    </dgm:pt>
    <dgm:pt modelId="{8625C5C2-721A-41A8-810E-9DF865AFC0BC}" type="sibTrans" cxnId="{C70182D6-0C0C-4F43-AC65-9A63E1678CEB}">
      <dgm:prSet/>
      <dgm:spPr/>
      <dgm:t>
        <a:bodyPr/>
        <a:lstStyle/>
        <a:p>
          <a:endParaRPr lang="en-US"/>
        </a:p>
      </dgm:t>
    </dgm:pt>
    <dgm:pt modelId="{8763F5A1-4964-4259-8EDF-A83A679CF7A8}">
      <dgm:prSet/>
      <dgm:spPr/>
      <dgm:t>
        <a:bodyPr/>
        <a:lstStyle/>
        <a:p>
          <a:r>
            <a:rPr lang="en-US"/>
            <a:t>→ Enhances physical &amp; mental health</a:t>
          </a:r>
        </a:p>
      </dgm:t>
    </dgm:pt>
    <dgm:pt modelId="{51B8D8BA-F610-40A8-ACF3-3B6F874057F2}" type="parTrans" cxnId="{5F42D83A-1EA2-449C-9066-CDF706F04502}">
      <dgm:prSet/>
      <dgm:spPr/>
      <dgm:t>
        <a:bodyPr/>
        <a:lstStyle/>
        <a:p>
          <a:endParaRPr lang="en-US"/>
        </a:p>
      </dgm:t>
    </dgm:pt>
    <dgm:pt modelId="{00D88F7B-9195-4B31-A61A-B58A9D2B99A7}" type="sibTrans" cxnId="{5F42D83A-1EA2-449C-9066-CDF706F04502}">
      <dgm:prSet/>
      <dgm:spPr/>
      <dgm:t>
        <a:bodyPr/>
        <a:lstStyle/>
        <a:p>
          <a:endParaRPr lang="en-US"/>
        </a:p>
      </dgm:t>
    </dgm:pt>
    <dgm:pt modelId="{F0F4C4E6-34FA-4195-A67C-4713F21C8DD5}">
      <dgm:prSet/>
      <dgm:spPr/>
      <dgm:t>
        <a:bodyPr/>
        <a:lstStyle/>
        <a:p>
          <a:r>
            <a:rPr lang="en-US"/>
            <a:t>→ Cultivates values and social skills</a:t>
          </a:r>
        </a:p>
      </dgm:t>
    </dgm:pt>
    <dgm:pt modelId="{9F7806D1-9F8B-4CB1-BA88-BED229825E24}" type="parTrans" cxnId="{BF5BD5F7-BC36-411B-92B8-2E03F526D726}">
      <dgm:prSet/>
      <dgm:spPr/>
      <dgm:t>
        <a:bodyPr/>
        <a:lstStyle/>
        <a:p>
          <a:endParaRPr lang="en-US"/>
        </a:p>
      </dgm:t>
    </dgm:pt>
    <dgm:pt modelId="{EE14B001-F12E-48C0-89C9-05786DF1C23F}" type="sibTrans" cxnId="{BF5BD5F7-BC36-411B-92B8-2E03F526D726}">
      <dgm:prSet/>
      <dgm:spPr/>
      <dgm:t>
        <a:bodyPr/>
        <a:lstStyle/>
        <a:p>
          <a:endParaRPr lang="en-US"/>
        </a:p>
      </dgm:t>
    </dgm:pt>
    <dgm:pt modelId="{0CDA4457-EA6C-4AAB-A4CB-ABE84D5B4A44}">
      <dgm:prSet/>
      <dgm:spPr/>
      <dgm:t>
        <a:bodyPr/>
        <a:lstStyle/>
        <a:p>
          <a:r>
            <a:rPr lang="en-US"/>
            <a:t>🏫 The role of sport in schools</a:t>
          </a:r>
        </a:p>
      </dgm:t>
    </dgm:pt>
    <dgm:pt modelId="{3ABEDBE7-F4AB-47BF-B5E8-6D8C12181B05}" type="parTrans" cxnId="{5E0F3241-9587-46E2-8944-1992E8462018}">
      <dgm:prSet/>
      <dgm:spPr/>
      <dgm:t>
        <a:bodyPr/>
        <a:lstStyle/>
        <a:p>
          <a:endParaRPr lang="en-US"/>
        </a:p>
      </dgm:t>
    </dgm:pt>
    <dgm:pt modelId="{BD398220-3BA6-4880-8CEA-21D39AE91CD7}" type="sibTrans" cxnId="{5E0F3241-9587-46E2-8944-1992E8462018}">
      <dgm:prSet/>
      <dgm:spPr/>
      <dgm:t>
        <a:bodyPr/>
        <a:lstStyle/>
        <a:p>
          <a:endParaRPr lang="en-US"/>
        </a:p>
      </dgm:t>
    </dgm:pt>
    <dgm:pt modelId="{79619802-37B8-4E6F-994F-8704BA698B2D}">
      <dgm:prSet/>
      <dgm:spPr/>
      <dgm:t>
        <a:bodyPr/>
        <a:lstStyle/>
        <a:p>
          <a:r>
            <a:rPr lang="en-US"/>
            <a:t>→ Develops discipline, respect &amp; cooperation</a:t>
          </a:r>
        </a:p>
      </dgm:t>
    </dgm:pt>
    <dgm:pt modelId="{0894F672-4C9C-44BB-B66F-3EEF0392DE32}" type="parTrans" cxnId="{604B14EB-61BF-4CFE-B533-B37B8677DA2D}">
      <dgm:prSet/>
      <dgm:spPr/>
      <dgm:t>
        <a:bodyPr/>
        <a:lstStyle/>
        <a:p>
          <a:endParaRPr lang="en-US"/>
        </a:p>
      </dgm:t>
    </dgm:pt>
    <dgm:pt modelId="{6E2D71A3-EB12-4B7B-BF3C-FAEAFF9A915C}" type="sibTrans" cxnId="{604B14EB-61BF-4CFE-B533-B37B8677DA2D}">
      <dgm:prSet/>
      <dgm:spPr/>
      <dgm:t>
        <a:bodyPr/>
        <a:lstStyle/>
        <a:p>
          <a:endParaRPr lang="en-US"/>
        </a:p>
      </dgm:t>
    </dgm:pt>
    <dgm:pt modelId="{DDAD17B2-4E04-4EEB-983F-E6CE39D9ABAA}">
      <dgm:prSet/>
      <dgm:spPr/>
      <dgm:t>
        <a:bodyPr/>
        <a:lstStyle/>
        <a:p>
          <a:r>
            <a:rPr lang="en-US"/>
            <a:t>→ Promotes teamwork and tolerance</a:t>
          </a:r>
        </a:p>
      </dgm:t>
    </dgm:pt>
    <dgm:pt modelId="{6AFBD21D-8706-40AD-85FC-92A381DE0F7B}" type="parTrans" cxnId="{4597107B-A3BC-48A7-90AA-1F428BE0CF1B}">
      <dgm:prSet/>
      <dgm:spPr/>
      <dgm:t>
        <a:bodyPr/>
        <a:lstStyle/>
        <a:p>
          <a:endParaRPr lang="en-US"/>
        </a:p>
      </dgm:t>
    </dgm:pt>
    <dgm:pt modelId="{EA4F74E3-B266-4B65-892C-0A474E537E4C}" type="sibTrans" cxnId="{4597107B-A3BC-48A7-90AA-1F428BE0CF1B}">
      <dgm:prSet/>
      <dgm:spPr/>
      <dgm:t>
        <a:bodyPr/>
        <a:lstStyle/>
        <a:p>
          <a:endParaRPr lang="en-US"/>
        </a:p>
      </dgm:t>
    </dgm:pt>
    <dgm:pt modelId="{9BBF2077-4042-4F2B-AA59-240A72CCB781}">
      <dgm:prSet/>
      <dgm:spPr/>
      <dgm:t>
        <a:bodyPr/>
        <a:lstStyle/>
        <a:p>
          <a:r>
            <a:rPr lang="en-US"/>
            <a:t>🧠 Life skills development</a:t>
          </a:r>
        </a:p>
      </dgm:t>
    </dgm:pt>
    <dgm:pt modelId="{F5E2C4F2-7C03-4017-BDAE-E113443D0293}" type="parTrans" cxnId="{F3546671-217C-4F8B-9BA8-B52B33D41440}">
      <dgm:prSet/>
      <dgm:spPr/>
      <dgm:t>
        <a:bodyPr/>
        <a:lstStyle/>
        <a:p>
          <a:endParaRPr lang="en-US"/>
        </a:p>
      </dgm:t>
    </dgm:pt>
    <dgm:pt modelId="{7F7F4ADD-7E02-417C-B385-F58B141B576C}" type="sibTrans" cxnId="{F3546671-217C-4F8B-9BA8-B52B33D41440}">
      <dgm:prSet/>
      <dgm:spPr/>
      <dgm:t>
        <a:bodyPr/>
        <a:lstStyle/>
        <a:p>
          <a:endParaRPr lang="en-US"/>
        </a:p>
      </dgm:t>
    </dgm:pt>
    <dgm:pt modelId="{AD123299-AE55-45F1-B957-237A5817D918}">
      <dgm:prSet/>
      <dgm:spPr/>
      <dgm:t>
        <a:bodyPr/>
        <a:lstStyle/>
        <a:p>
          <a:r>
            <a:rPr lang="en-US"/>
            <a:t>→ Leadership, perseverance, conflict resolution</a:t>
          </a:r>
        </a:p>
      </dgm:t>
    </dgm:pt>
    <dgm:pt modelId="{FBF59735-3076-45A7-B1AE-2F9AFCEFB2A9}" type="parTrans" cxnId="{C2F39D90-0499-40DC-8083-78702A8EC3DA}">
      <dgm:prSet/>
      <dgm:spPr/>
      <dgm:t>
        <a:bodyPr/>
        <a:lstStyle/>
        <a:p>
          <a:endParaRPr lang="en-US"/>
        </a:p>
      </dgm:t>
    </dgm:pt>
    <dgm:pt modelId="{1F2E5CF0-CBF1-4C79-B8A6-31CC0E9F9EBF}" type="sibTrans" cxnId="{C2F39D90-0499-40DC-8083-78702A8EC3DA}">
      <dgm:prSet/>
      <dgm:spPr/>
      <dgm:t>
        <a:bodyPr/>
        <a:lstStyle/>
        <a:p>
          <a:endParaRPr lang="en-US"/>
        </a:p>
      </dgm:t>
    </dgm:pt>
    <dgm:pt modelId="{7372CD52-5E6D-43C9-8851-64F4800E75AE}">
      <dgm:prSet/>
      <dgm:spPr/>
      <dgm:t>
        <a:bodyPr/>
        <a:lstStyle/>
        <a:p>
          <a:r>
            <a:rPr lang="en-US"/>
            <a:t>→ Builds self-confidence &amp; social inclusion</a:t>
          </a:r>
        </a:p>
      </dgm:t>
    </dgm:pt>
    <dgm:pt modelId="{2F44AAEF-C0A6-47B9-B82B-5CBEB0F29D6D}" type="parTrans" cxnId="{133AD6EC-5F87-4FEC-8A2D-B6A11A576A7E}">
      <dgm:prSet/>
      <dgm:spPr/>
      <dgm:t>
        <a:bodyPr/>
        <a:lstStyle/>
        <a:p>
          <a:endParaRPr lang="en-US"/>
        </a:p>
      </dgm:t>
    </dgm:pt>
    <dgm:pt modelId="{94EEF824-E6AC-40C6-901C-9A03572C5E58}" type="sibTrans" cxnId="{133AD6EC-5F87-4FEC-8A2D-B6A11A576A7E}">
      <dgm:prSet/>
      <dgm:spPr/>
      <dgm:t>
        <a:bodyPr/>
        <a:lstStyle/>
        <a:p>
          <a:endParaRPr lang="en-US"/>
        </a:p>
      </dgm:t>
    </dgm:pt>
    <dgm:pt modelId="{BB82E18C-5201-4A38-8738-EE8F7B80918A}">
      <dgm:prSet/>
      <dgm:spPr/>
      <dgm:t>
        <a:bodyPr/>
        <a:lstStyle/>
        <a:p>
          <a:r>
            <a:rPr lang="en-US"/>
            <a:t>🌍 Inclusion of migrants and refugees</a:t>
          </a:r>
        </a:p>
      </dgm:t>
    </dgm:pt>
    <dgm:pt modelId="{727D189B-12C1-4617-B3CD-374241E56F8D}" type="parTrans" cxnId="{D138E3E2-0ED4-4BDB-B95C-6E6408401737}">
      <dgm:prSet/>
      <dgm:spPr/>
      <dgm:t>
        <a:bodyPr/>
        <a:lstStyle/>
        <a:p>
          <a:endParaRPr lang="en-US"/>
        </a:p>
      </dgm:t>
    </dgm:pt>
    <dgm:pt modelId="{97334051-ADB6-4D66-91BB-4F8922CB5A59}" type="sibTrans" cxnId="{D138E3E2-0ED4-4BDB-B95C-6E6408401737}">
      <dgm:prSet/>
      <dgm:spPr/>
      <dgm:t>
        <a:bodyPr/>
        <a:lstStyle/>
        <a:p>
          <a:endParaRPr lang="en-US"/>
        </a:p>
      </dgm:t>
    </dgm:pt>
    <dgm:pt modelId="{1004C8F7-3DC0-49A7-8621-606E27F27CEA}">
      <dgm:prSet/>
      <dgm:spPr/>
      <dgm:t>
        <a:bodyPr/>
        <a:lstStyle/>
        <a:p>
          <a:r>
            <a:rPr lang="en-US"/>
            <a:t>→ Provides a safe and creative environment</a:t>
          </a:r>
        </a:p>
      </dgm:t>
    </dgm:pt>
    <dgm:pt modelId="{B606958E-90C2-44D1-BC1A-1E421C6CF098}" type="parTrans" cxnId="{95236F7B-2F59-4053-882A-1DC4F351C5C3}">
      <dgm:prSet/>
      <dgm:spPr/>
      <dgm:t>
        <a:bodyPr/>
        <a:lstStyle/>
        <a:p>
          <a:endParaRPr lang="en-US"/>
        </a:p>
      </dgm:t>
    </dgm:pt>
    <dgm:pt modelId="{2B7355B7-D2F0-4915-BB23-700494F30FD5}" type="sibTrans" cxnId="{95236F7B-2F59-4053-882A-1DC4F351C5C3}">
      <dgm:prSet/>
      <dgm:spPr/>
      <dgm:t>
        <a:bodyPr/>
        <a:lstStyle/>
        <a:p>
          <a:endParaRPr lang="en-US"/>
        </a:p>
      </dgm:t>
    </dgm:pt>
    <dgm:pt modelId="{F4510CD3-B4E3-4685-BFF9-E1D131A3A777}">
      <dgm:prSet/>
      <dgm:spPr/>
      <dgm:t>
        <a:bodyPr/>
        <a:lstStyle/>
        <a:p>
          <a:r>
            <a:rPr lang="en-US"/>
            <a:t>→ Encourages cultural exchange and integration</a:t>
          </a:r>
        </a:p>
      </dgm:t>
    </dgm:pt>
    <dgm:pt modelId="{0F6875BD-EC35-4E9F-82F2-80099FE9B9B8}" type="parTrans" cxnId="{4DE90EFE-0754-430A-9E6C-ABDCAF7D21E3}">
      <dgm:prSet/>
      <dgm:spPr/>
      <dgm:t>
        <a:bodyPr/>
        <a:lstStyle/>
        <a:p>
          <a:endParaRPr lang="en-US"/>
        </a:p>
      </dgm:t>
    </dgm:pt>
    <dgm:pt modelId="{321D9DC3-EACD-4DD1-877E-47969C956DB3}" type="sibTrans" cxnId="{4DE90EFE-0754-430A-9E6C-ABDCAF7D21E3}">
      <dgm:prSet/>
      <dgm:spPr/>
      <dgm:t>
        <a:bodyPr/>
        <a:lstStyle/>
        <a:p>
          <a:endParaRPr lang="en-US"/>
        </a:p>
      </dgm:t>
    </dgm:pt>
    <dgm:pt modelId="{EB2FC3E3-3C3F-446F-9F78-E114247A0E01}">
      <dgm:prSet/>
      <dgm:spPr/>
      <dgm:t>
        <a:bodyPr/>
        <a:lstStyle/>
        <a:p>
          <a:r>
            <a:rPr lang="en-US"/>
            <a:t>👥 Final goal</a:t>
          </a:r>
        </a:p>
      </dgm:t>
    </dgm:pt>
    <dgm:pt modelId="{13D05666-FFE9-4933-B02C-F606D5A90582}" type="parTrans" cxnId="{91D589D5-BCD6-4F0F-B88C-DED695D2D6BC}">
      <dgm:prSet/>
      <dgm:spPr/>
      <dgm:t>
        <a:bodyPr/>
        <a:lstStyle/>
        <a:p>
          <a:endParaRPr lang="en-US"/>
        </a:p>
      </dgm:t>
    </dgm:pt>
    <dgm:pt modelId="{FD224116-1A13-472D-AC1E-ECBE3A064403}" type="sibTrans" cxnId="{91D589D5-BCD6-4F0F-B88C-DED695D2D6BC}">
      <dgm:prSet/>
      <dgm:spPr/>
      <dgm:t>
        <a:bodyPr/>
        <a:lstStyle/>
        <a:p>
          <a:endParaRPr lang="en-US"/>
        </a:p>
      </dgm:t>
    </dgm:pt>
    <dgm:pt modelId="{04E4B6B0-FC18-4671-9216-E9C5D5D828F9}">
      <dgm:prSet/>
      <dgm:spPr/>
      <dgm:t>
        <a:bodyPr/>
        <a:lstStyle/>
        <a:p>
          <a:r>
            <a:rPr lang="en-US"/>
            <a:t>→ Formation of active, healthy and responsible citizens</a:t>
          </a:r>
        </a:p>
      </dgm:t>
    </dgm:pt>
    <dgm:pt modelId="{DF0F18C2-C67F-481E-AD4E-91871FDD8200}" type="parTrans" cxnId="{3FD31B7D-506B-4F7E-AC42-737ACD16D87F}">
      <dgm:prSet/>
      <dgm:spPr/>
      <dgm:t>
        <a:bodyPr/>
        <a:lstStyle/>
        <a:p>
          <a:endParaRPr lang="en-US"/>
        </a:p>
      </dgm:t>
    </dgm:pt>
    <dgm:pt modelId="{EF3ADFA2-5B7F-447A-A785-7ADEDC529311}" type="sibTrans" cxnId="{3FD31B7D-506B-4F7E-AC42-737ACD16D87F}">
      <dgm:prSet/>
      <dgm:spPr/>
      <dgm:t>
        <a:bodyPr/>
        <a:lstStyle/>
        <a:p>
          <a:endParaRPr lang="en-US"/>
        </a:p>
      </dgm:t>
    </dgm:pt>
    <dgm:pt modelId="{BC4E5094-06A6-46CB-A303-64C2A582199B}" type="pres">
      <dgm:prSet presAssocID="{43DC0145-1D94-4FC0-9D31-182F69590194}" presName="diagram" presStyleCnt="0">
        <dgm:presLayoutVars>
          <dgm:dir/>
          <dgm:resizeHandles val="exact"/>
        </dgm:presLayoutVars>
      </dgm:prSet>
      <dgm:spPr/>
    </dgm:pt>
    <dgm:pt modelId="{57DEAE40-21A8-48F7-AA72-DB6B3AF5BF68}" type="pres">
      <dgm:prSet presAssocID="{09AC1890-52AB-42BE-8434-F9772C909709}" presName="node" presStyleLbl="node1" presStyleIdx="0" presStyleCnt="14">
        <dgm:presLayoutVars>
          <dgm:bulletEnabled val="1"/>
        </dgm:presLayoutVars>
      </dgm:prSet>
      <dgm:spPr/>
    </dgm:pt>
    <dgm:pt modelId="{B350B4BC-44B5-4C11-A2EE-997D6AB81442}" type="pres">
      <dgm:prSet presAssocID="{8625C5C2-721A-41A8-810E-9DF865AFC0BC}" presName="sibTrans" presStyleCnt="0"/>
      <dgm:spPr/>
    </dgm:pt>
    <dgm:pt modelId="{2997F752-9FB1-4D9A-B204-CB3E88C6552E}" type="pres">
      <dgm:prSet presAssocID="{8763F5A1-4964-4259-8EDF-A83A679CF7A8}" presName="node" presStyleLbl="node1" presStyleIdx="1" presStyleCnt="14">
        <dgm:presLayoutVars>
          <dgm:bulletEnabled val="1"/>
        </dgm:presLayoutVars>
      </dgm:prSet>
      <dgm:spPr/>
    </dgm:pt>
    <dgm:pt modelId="{1B4ECCCA-8091-458C-BDEE-D17C97DDB69B}" type="pres">
      <dgm:prSet presAssocID="{00D88F7B-9195-4B31-A61A-B58A9D2B99A7}" presName="sibTrans" presStyleCnt="0"/>
      <dgm:spPr/>
    </dgm:pt>
    <dgm:pt modelId="{B56E34D7-C0F9-4D39-B2AB-0872407B43F0}" type="pres">
      <dgm:prSet presAssocID="{F0F4C4E6-34FA-4195-A67C-4713F21C8DD5}" presName="node" presStyleLbl="node1" presStyleIdx="2" presStyleCnt="14">
        <dgm:presLayoutVars>
          <dgm:bulletEnabled val="1"/>
        </dgm:presLayoutVars>
      </dgm:prSet>
      <dgm:spPr/>
    </dgm:pt>
    <dgm:pt modelId="{3049C1CA-7B70-4874-AD01-5B30AAF26ABC}" type="pres">
      <dgm:prSet presAssocID="{EE14B001-F12E-48C0-89C9-05786DF1C23F}" presName="sibTrans" presStyleCnt="0"/>
      <dgm:spPr/>
    </dgm:pt>
    <dgm:pt modelId="{B9106EE0-F809-45CB-B708-20DEBDF12429}" type="pres">
      <dgm:prSet presAssocID="{0CDA4457-EA6C-4AAB-A4CB-ABE84D5B4A44}" presName="node" presStyleLbl="node1" presStyleIdx="3" presStyleCnt="14">
        <dgm:presLayoutVars>
          <dgm:bulletEnabled val="1"/>
        </dgm:presLayoutVars>
      </dgm:prSet>
      <dgm:spPr/>
    </dgm:pt>
    <dgm:pt modelId="{E9B1FD8F-6508-4DA3-9F7F-523FD97BE065}" type="pres">
      <dgm:prSet presAssocID="{BD398220-3BA6-4880-8CEA-21D39AE91CD7}" presName="sibTrans" presStyleCnt="0"/>
      <dgm:spPr/>
    </dgm:pt>
    <dgm:pt modelId="{06FA3809-493E-4819-A44F-90C7AF40E15C}" type="pres">
      <dgm:prSet presAssocID="{79619802-37B8-4E6F-994F-8704BA698B2D}" presName="node" presStyleLbl="node1" presStyleIdx="4" presStyleCnt="14">
        <dgm:presLayoutVars>
          <dgm:bulletEnabled val="1"/>
        </dgm:presLayoutVars>
      </dgm:prSet>
      <dgm:spPr/>
    </dgm:pt>
    <dgm:pt modelId="{71E57A14-8EA5-4306-AD8A-B8395CE2DDA4}" type="pres">
      <dgm:prSet presAssocID="{6E2D71A3-EB12-4B7B-BF3C-FAEAFF9A915C}" presName="sibTrans" presStyleCnt="0"/>
      <dgm:spPr/>
    </dgm:pt>
    <dgm:pt modelId="{0A3CDB1D-E72D-4310-82C9-4A8EC46AA7CC}" type="pres">
      <dgm:prSet presAssocID="{DDAD17B2-4E04-4EEB-983F-E6CE39D9ABAA}" presName="node" presStyleLbl="node1" presStyleIdx="5" presStyleCnt="14">
        <dgm:presLayoutVars>
          <dgm:bulletEnabled val="1"/>
        </dgm:presLayoutVars>
      </dgm:prSet>
      <dgm:spPr/>
    </dgm:pt>
    <dgm:pt modelId="{6E6EFBC1-A7B2-4196-99E6-C868D0A8622F}" type="pres">
      <dgm:prSet presAssocID="{EA4F74E3-B266-4B65-892C-0A474E537E4C}" presName="sibTrans" presStyleCnt="0"/>
      <dgm:spPr/>
    </dgm:pt>
    <dgm:pt modelId="{5A43ED94-E152-4650-BDC1-39C25A03BE02}" type="pres">
      <dgm:prSet presAssocID="{9BBF2077-4042-4F2B-AA59-240A72CCB781}" presName="node" presStyleLbl="node1" presStyleIdx="6" presStyleCnt="14">
        <dgm:presLayoutVars>
          <dgm:bulletEnabled val="1"/>
        </dgm:presLayoutVars>
      </dgm:prSet>
      <dgm:spPr/>
    </dgm:pt>
    <dgm:pt modelId="{EEC7328D-6E63-4BAC-92FD-1674040F8991}" type="pres">
      <dgm:prSet presAssocID="{7F7F4ADD-7E02-417C-B385-F58B141B576C}" presName="sibTrans" presStyleCnt="0"/>
      <dgm:spPr/>
    </dgm:pt>
    <dgm:pt modelId="{7573191E-6E4C-47D6-A55E-D6DF2254870F}" type="pres">
      <dgm:prSet presAssocID="{AD123299-AE55-45F1-B957-237A5817D918}" presName="node" presStyleLbl="node1" presStyleIdx="7" presStyleCnt="14">
        <dgm:presLayoutVars>
          <dgm:bulletEnabled val="1"/>
        </dgm:presLayoutVars>
      </dgm:prSet>
      <dgm:spPr/>
    </dgm:pt>
    <dgm:pt modelId="{4470B7CE-A348-435B-9207-8A060C48CD81}" type="pres">
      <dgm:prSet presAssocID="{1F2E5CF0-CBF1-4C79-B8A6-31CC0E9F9EBF}" presName="sibTrans" presStyleCnt="0"/>
      <dgm:spPr/>
    </dgm:pt>
    <dgm:pt modelId="{537581CC-804E-45E9-8A42-A36F947D6024}" type="pres">
      <dgm:prSet presAssocID="{7372CD52-5E6D-43C9-8851-64F4800E75AE}" presName="node" presStyleLbl="node1" presStyleIdx="8" presStyleCnt="14">
        <dgm:presLayoutVars>
          <dgm:bulletEnabled val="1"/>
        </dgm:presLayoutVars>
      </dgm:prSet>
      <dgm:spPr/>
    </dgm:pt>
    <dgm:pt modelId="{7F048A79-26ED-466D-AC93-EC8394A34E3C}" type="pres">
      <dgm:prSet presAssocID="{94EEF824-E6AC-40C6-901C-9A03572C5E58}" presName="sibTrans" presStyleCnt="0"/>
      <dgm:spPr/>
    </dgm:pt>
    <dgm:pt modelId="{384E1334-764D-4092-B4C5-C69D23E15C39}" type="pres">
      <dgm:prSet presAssocID="{BB82E18C-5201-4A38-8738-EE8F7B80918A}" presName="node" presStyleLbl="node1" presStyleIdx="9" presStyleCnt="14">
        <dgm:presLayoutVars>
          <dgm:bulletEnabled val="1"/>
        </dgm:presLayoutVars>
      </dgm:prSet>
      <dgm:spPr/>
    </dgm:pt>
    <dgm:pt modelId="{376AEF3A-30C7-49E0-8B81-53A8118D5B59}" type="pres">
      <dgm:prSet presAssocID="{97334051-ADB6-4D66-91BB-4F8922CB5A59}" presName="sibTrans" presStyleCnt="0"/>
      <dgm:spPr/>
    </dgm:pt>
    <dgm:pt modelId="{719418AF-2419-4A14-8D7C-2077A695B3C9}" type="pres">
      <dgm:prSet presAssocID="{1004C8F7-3DC0-49A7-8621-606E27F27CEA}" presName="node" presStyleLbl="node1" presStyleIdx="10" presStyleCnt="14">
        <dgm:presLayoutVars>
          <dgm:bulletEnabled val="1"/>
        </dgm:presLayoutVars>
      </dgm:prSet>
      <dgm:spPr/>
    </dgm:pt>
    <dgm:pt modelId="{D0A00B70-FDDC-42D9-9CD5-B832D3BF14D7}" type="pres">
      <dgm:prSet presAssocID="{2B7355B7-D2F0-4915-BB23-700494F30FD5}" presName="sibTrans" presStyleCnt="0"/>
      <dgm:spPr/>
    </dgm:pt>
    <dgm:pt modelId="{FB0D307C-C2F0-413A-8F77-DD492B6920D1}" type="pres">
      <dgm:prSet presAssocID="{F4510CD3-B4E3-4685-BFF9-E1D131A3A777}" presName="node" presStyleLbl="node1" presStyleIdx="11" presStyleCnt="14">
        <dgm:presLayoutVars>
          <dgm:bulletEnabled val="1"/>
        </dgm:presLayoutVars>
      </dgm:prSet>
      <dgm:spPr/>
    </dgm:pt>
    <dgm:pt modelId="{5E0C71F3-FAEE-4B9D-9EAC-1D80F650EA62}" type="pres">
      <dgm:prSet presAssocID="{321D9DC3-EACD-4DD1-877E-47969C956DB3}" presName="sibTrans" presStyleCnt="0"/>
      <dgm:spPr/>
    </dgm:pt>
    <dgm:pt modelId="{90FFB43C-91AD-4433-A4EE-B2A3FE81D338}" type="pres">
      <dgm:prSet presAssocID="{EB2FC3E3-3C3F-446F-9F78-E114247A0E01}" presName="node" presStyleLbl="node1" presStyleIdx="12" presStyleCnt="14">
        <dgm:presLayoutVars>
          <dgm:bulletEnabled val="1"/>
        </dgm:presLayoutVars>
      </dgm:prSet>
      <dgm:spPr/>
    </dgm:pt>
    <dgm:pt modelId="{8094791E-E5BE-489D-AA26-7CF2BEF15B02}" type="pres">
      <dgm:prSet presAssocID="{FD224116-1A13-472D-AC1E-ECBE3A064403}" presName="sibTrans" presStyleCnt="0"/>
      <dgm:spPr/>
    </dgm:pt>
    <dgm:pt modelId="{B9EA855D-D73A-4A89-8F16-8685EBF72615}" type="pres">
      <dgm:prSet presAssocID="{04E4B6B0-FC18-4671-9216-E9C5D5D828F9}" presName="node" presStyleLbl="node1" presStyleIdx="13" presStyleCnt="14">
        <dgm:presLayoutVars>
          <dgm:bulletEnabled val="1"/>
        </dgm:presLayoutVars>
      </dgm:prSet>
      <dgm:spPr/>
    </dgm:pt>
  </dgm:ptLst>
  <dgm:cxnLst>
    <dgm:cxn modelId="{D7A91300-35D4-409F-9ADC-857C1F87F1FF}" type="presOf" srcId="{09AC1890-52AB-42BE-8434-F9772C909709}" destId="{57DEAE40-21A8-48F7-AA72-DB6B3AF5BF68}" srcOrd="0" destOrd="0" presId="urn:microsoft.com/office/officeart/2005/8/layout/default"/>
    <dgm:cxn modelId="{D77F6238-2382-4AD3-95DF-36ADB44EEE58}" type="presOf" srcId="{79619802-37B8-4E6F-994F-8704BA698B2D}" destId="{06FA3809-493E-4819-A44F-90C7AF40E15C}" srcOrd="0" destOrd="0" presId="urn:microsoft.com/office/officeart/2005/8/layout/default"/>
    <dgm:cxn modelId="{5F42D83A-1EA2-449C-9066-CDF706F04502}" srcId="{43DC0145-1D94-4FC0-9D31-182F69590194}" destId="{8763F5A1-4964-4259-8EDF-A83A679CF7A8}" srcOrd="1" destOrd="0" parTransId="{51B8D8BA-F610-40A8-ACF3-3B6F874057F2}" sibTransId="{00D88F7B-9195-4B31-A61A-B58A9D2B99A7}"/>
    <dgm:cxn modelId="{7F5F9660-DC7C-4814-B5D2-EA4B2BD91F3D}" type="presOf" srcId="{8763F5A1-4964-4259-8EDF-A83A679CF7A8}" destId="{2997F752-9FB1-4D9A-B204-CB3E88C6552E}" srcOrd="0" destOrd="0" presId="urn:microsoft.com/office/officeart/2005/8/layout/default"/>
    <dgm:cxn modelId="{5E0F3241-9587-46E2-8944-1992E8462018}" srcId="{43DC0145-1D94-4FC0-9D31-182F69590194}" destId="{0CDA4457-EA6C-4AAB-A4CB-ABE84D5B4A44}" srcOrd="3" destOrd="0" parTransId="{3ABEDBE7-F4AB-47BF-B5E8-6D8C12181B05}" sibTransId="{BD398220-3BA6-4880-8CEA-21D39AE91CD7}"/>
    <dgm:cxn modelId="{4A22044A-6939-4659-9E60-67821C01DC65}" type="presOf" srcId="{F0F4C4E6-34FA-4195-A67C-4713F21C8DD5}" destId="{B56E34D7-C0F9-4D39-B2AB-0872407B43F0}" srcOrd="0" destOrd="0" presId="urn:microsoft.com/office/officeart/2005/8/layout/default"/>
    <dgm:cxn modelId="{2B539F6E-3963-4373-9CC9-9F644FDF0813}" type="presOf" srcId="{9BBF2077-4042-4F2B-AA59-240A72CCB781}" destId="{5A43ED94-E152-4650-BDC1-39C25A03BE02}" srcOrd="0" destOrd="0" presId="urn:microsoft.com/office/officeart/2005/8/layout/default"/>
    <dgm:cxn modelId="{F3546671-217C-4F8B-9BA8-B52B33D41440}" srcId="{43DC0145-1D94-4FC0-9D31-182F69590194}" destId="{9BBF2077-4042-4F2B-AA59-240A72CCB781}" srcOrd="6" destOrd="0" parTransId="{F5E2C4F2-7C03-4017-BDAE-E113443D0293}" sibTransId="{7F7F4ADD-7E02-417C-B385-F58B141B576C}"/>
    <dgm:cxn modelId="{283FB677-2A68-4043-A898-1BA5DB273506}" type="presOf" srcId="{DDAD17B2-4E04-4EEB-983F-E6CE39D9ABAA}" destId="{0A3CDB1D-E72D-4310-82C9-4A8EC46AA7CC}" srcOrd="0" destOrd="0" presId="urn:microsoft.com/office/officeart/2005/8/layout/default"/>
    <dgm:cxn modelId="{4597107B-A3BC-48A7-90AA-1F428BE0CF1B}" srcId="{43DC0145-1D94-4FC0-9D31-182F69590194}" destId="{DDAD17B2-4E04-4EEB-983F-E6CE39D9ABAA}" srcOrd="5" destOrd="0" parTransId="{6AFBD21D-8706-40AD-85FC-92A381DE0F7B}" sibTransId="{EA4F74E3-B266-4B65-892C-0A474E537E4C}"/>
    <dgm:cxn modelId="{95236F7B-2F59-4053-882A-1DC4F351C5C3}" srcId="{43DC0145-1D94-4FC0-9D31-182F69590194}" destId="{1004C8F7-3DC0-49A7-8621-606E27F27CEA}" srcOrd="10" destOrd="0" parTransId="{B606958E-90C2-44D1-BC1A-1E421C6CF098}" sibTransId="{2B7355B7-D2F0-4915-BB23-700494F30FD5}"/>
    <dgm:cxn modelId="{3FD31B7D-506B-4F7E-AC42-737ACD16D87F}" srcId="{43DC0145-1D94-4FC0-9D31-182F69590194}" destId="{04E4B6B0-FC18-4671-9216-E9C5D5D828F9}" srcOrd="13" destOrd="0" parTransId="{DF0F18C2-C67F-481E-AD4E-91871FDD8200}" sibTransId="{EF3ADFA2-5B7F-447A-A785-7ADEDC529311}"/>
    <dgm:cxn modelId="{5F0AEA81-6D14-4F88-876A-51B8797E25A2}" type="presOf" srcId="{43DC0145-1D94-4FC0-9D31-182F69590194}" destId="{BC4E5094-06A6-46CB-A303-64C2A582199B}" srcOrd="0" destOrd="0" presId="urn:microsoft.com/office/officeart/2005/8/layout/default"/>
    <dgm:cxn modelId="{05CA0883-446D-4312-9B3E-445BD7A7E807}" type="presOf" srcId="{AD123299-AE55-45F1-B957-237A5817D918}" destId="{7573191E-6E4C-47D6-A55E-D6DF2254870F}" srcOrd="0" destOrd="0" presId="urn:microsoft.com/office/officeart/2005/8/layout/default"/>
    <dgm:cxn modelId="{C2F39D90-0499-40DC-8083-78702A8EC3DA}" srcId="{43DC0145-1D94-4FC0-9D31-182F69590194}" destId="{AD123299-AE55-45F1-B957-237A5817D918}" srcOrd="7" destOrd="0" parTransId="{FBF59735-3076-45A7-B1AE-2F9AFCEFB2A9}" sibTransId="{1F2E5CF0-CBF1-4C79-B8A6-31CC0E9F9EBF}"/>
    <dgm:cxn modelId="{5B18DF90-13C9-49B2-A240-21C7524D2B6E}" type="presOf" srcId="{BB82E18C-5201-4A38-8738-EE8F7B80918A}" destId="{384E1334-764D-4092-B4C5-C69D23E15C39}" srcOrd="0" destOrd="0" presId="urn:microsoft.com/office/officeart/2005/8/layout/default"/>
    <dgm:cxn modelId="{F119FA98-D8F4-4885-9658-42D4AAE26329}" type="presOf" srcId="{04E4B6B0-FC18-4671-9216-E9C5D5D828F9}" destId="{B9EA855D-D73A-4A89-8F16-8685EBF72615}" srcOrd="0" destOrd="0" presId="urn:microsoft.com/office/officeart/2005/8/layout/default"/>
    <dgm:cxn modelId="{14886A99-590B-4CDD-A666-F15E0C5E9386}" type="presOf" srcId="{F4510CD3-B4E3-4685-BFF9-E1D131A3A777}" destId="{FB0D307C-C2F0-413A-8F77-DD492B6920D1}" srcOrd="0" destOrd="0" presId="urn:microsoft.com/office/officeart/2005/8/layout/default"/>
    <dgm:cxn modelId="{183CC19A-7A89-41ED-9BE1-52C48A14D0E1}" type="presOf" srcId="{7372CD52-5E6D-43C9-8851-64F4800E75AE}" destId="{537581CC-804E-45E9-8A42-A36F947D6024}" srcOrd="0" destOrd="0" presId="urn:microsoft.com/office/officeart/2005/8/layout/default"/>
    <dgm:cxn modelId="{E8FA8DA2-FFC6-4FF9-B488-8E8DC6273045}" type="presOf" srcId="{0CDA4457-EA6C-4AAB-A4CB-ABE84D5B4A44}" destId="{B9106EE0-F809-45CB-B708-20DEBDF12429}" srcOrd="0" destOrd="0" presId="urn:microsoft.com/office/officeart/2005/8/layout/default"/>
    <dgm:cxn modelId="{91D589D5-BCD6-4F0F-B88C-DED695D2D6BC}" srcId="{43DC0145-1D94-4FC0-9D31-182F69590194}" destId="{EB2FC3E3-3C3F-446F-9F78-E114247A0E01}" srcOrd="12" destOrd="0" parTransId="{13D05666-FFE9-4933-B02C-F606D5A90582}" sibTransId="{FD224116-1A13-472D-AC1E-ECBE3A064403}"/>
    <dgm:cxn modelId="{C70182D6-0C0C-4F43-AC65-9A63E1678CEB}" srcId="{43DC0145-1D94-4FC0-9D31-182F69590194}" destId="{09AC1890-52AB-42BE-8434-F9772C909709}" srcOrd="0" destOrd="0" parTransId="{157E4EA2-A5A0-4F57-836C-A325BA0F4811}" sibTransId="{8625C5C2-721A-41A8-810E-9DF865AFC0BC}"/>
    <dgm:cxn modelId="{32D73CD9-413E-4AF4-9195-37691E08D51A}" type="presOf" srcId="{1004C8F7-3DC0-49A7-8621-606E27F27CEA}" destId="{719418AF-2419-4A14-8D7C-2077A695B3C9}" srcOrd="0" destOrd="0" presId="urn:microsoft.com/office/officeart/2005/8/layout/default"/>
    <dgm:cxn modelId="{D138E3E2-0ED4-4BDB-B95C-6E6408401737}" srcId="{43DC0145-1D94-4FC0-9D31-182F69590194}" destId="{BB82E18C-5201-4A38-8738-EE8F7B80918A}" srcOrd="9" destOrd="0" parTransId="{727D189B-12C1-4617-B3CD-374241E56F8D}" sibTransId="{97334051-ADB6-4D66-91BB-4F8922CB5A59}"/>
    <dgm:cxn modelId="{604B14EB-61BF-4CFE-B533-B37B8677DA2D}" srcId="{43DC0145-1D94-4FC0-9D31-182F69590194}" destId="{79619802-37B8-4E6F-994F-8704BA698B2D}" srcOrd="4" destOrd="0" parTransId="{0894F672-4C9C-44BB-B66F-3EEF0392DE32}" sibTransId="{6E2D71A3-EB12-4B7B-BF3C-FAEAFF9A915C}"/>
    <dgm:cxn modelId="{133AD6EC-5F87-4FEC-8A2D-B6A11A576A7E}" srcId="{43DC0145-1D94-4FC0-9D31-182F69590194}" destId="{7372CD52-5E6D-43C9-8851-64F4800E75AE}" srcOrd="8" destOrd="0" parTransId="{2F44AAEF-C0A6-47B9-B82B-5CBEB0F29D6D}" sibTransId="{94EEF824-E6AC-40C6-901C-9A03572C5E58}"/>
    <dgm:cxn modelId="{8C5FCBF4-0A92-47A1-A560-847993A1AC55}" type="presOf" srcId="{EB2FC3E3-3C3F-446F-9F78-E114247A0E01}" destId="{90FFB43C-91AD-4433-A4EE-B2A3FE81D338}" srcOrd="0" destOrd="0" presId="urn:microsoft.com/office/officeart/2005/8/layout/default"/>
    <dgm:cxn modelId="{BF5BD5F7-BC36-411B-92B8-2E03F526D726}" srcId="{43DC0145-1D94-4FC0-9D31-182F69590194}" destId="{F0F4C4E6-34FA-4195-A67C-4713F21C8DD5}" srcOrd="2" destOrd="0" parTransId="{9F7806D1-9F8B-4CB1-BA88-BED229825E24}" sibTransId="{EE14B001-F12E-48C0-89C9-05786DF1C23F}"/>
    <dgm:cxn modelId="{4DE90EFE-0754-430A-9E6C-ABDCAF7D21E3}" srcId="{43DC0145-1D94-4FC0-9D31-182F69590194}" destId="{F4510CD3-B4E3-4685-BFF9-E1D131A3A777}" srcOrd="11" destOrd="0" parTransId="{0F6875BD-EC35-4E9F-82F2-80099FE9B9B8}" sibTransId="{321D9DC3-EACD-4DD1-877E-47969C956DB3}"/>
    <dgm:cxn modelId="{CFFCFCB7-AE45-4C4B-88EB-B4BA6BC55F49}" type="presParOf" srcId="{BC4E5094-06A6-46CB-A303-64C2A582199B}" destId="{57DEAE40-21A8-48F7-AA72-DB6B3AF5BF68}" srcOrd="0" destOrd="0" presId="urn:microsoft.com/office/officeart/2005/8/layout/default"/>
    <dgm:cxn modelId="{29B07031-D768-4647-BE97-DF2FF124BE7D}" type="presParOf" srcId="{BC4E5094-06A6-46CB-A303-64C2A582199B}" destId="{B350B4BC-44B5-4C11-A2EE-997D6AB81442}" srcOrd="1" destOrd="0" presId="urn:microsoft.com/office/officeart/2005/8/layout/default"/>
    <dgm:cxn modelId="{E76F3804-362A-4E81-920C-66193C08B4AE}" type="presParOf" srcId="{BC4E5094-06A6-46CB-A303-64C2A582199B}" destId="{2997F752-9FB1-4D9A-B204-CB3E88C6552E}" srcOrd="2" destOrd="0" presId="urn:microsoft.com/office/officeart/2005/8/layout/default"/>
    <dgm:cxn modelId="{10E7C5FB-C4AE-4E18-9FC0-B9EF9FEB59DA}" type="presParOf" srcId="{BC4E5094-06A6-46CB-A303-64C2A582199B}" destId="{1B4ECCCA-8091-458C-BDEE-D17C97DDB69B}" srcOrd="3" destOrd="0" presId="urn:microsoft.com/office/officeart/2005/8/layout/default"/>
    <dgm:cxn modelId="{03C599E7-85ED-4CFA-84E4-8371402F03B5}" type="presParOf" srcId="{BC4E5094-06A6-46CB-A303-64C2A582199B}" destId="{B56E34D7-C0F9-4D39-B2AB-0872407B43F0}" srcOrd="4" destOrd="0" presId="urn:microsoft.com/office/officeart/2005/8/layout/default"/>
    <dgm:cxn modelId="{2561AC49-D378-4BA8-9DD4-1E040575E81C}" type="presParOf" srcId="{BC4E5094-06A6-46CB-A303-64C2A582199B}" destId="{3049C1CA-7B70-4874-AD01-5B30AAF26ABC}" srcOrd="5" destOrd="0" presId="urn:microsoft.com/office/officeart/2005/8/layout/default"/>
    <dgm:cxn modelId="{04B2F59A-05E7-4454-A321-2A1CB2E477C0}" type="presParOf" srcId="{BC4E5094-06A6-46CB-A303-64C2A582199B}" destId="{B9106EE0-F809-45CB-B708-20DEBDF12429}" srcOrd="6" destOrd="0" presId="urn:microsoft.com/office/officeart/2005/8/layout/default"/>
    <dgm:cxn modelId="{7269F713-8D55-4512-8B27-76167991D718}" type="presParOf" srcId="{BC4E5094-06A6-46CB-A303-64C2A582199B}" destId="{E9B1FD8F-6508-4DA3-9F7F-523FD97BE065}" srcOrd="7" destOrd="0" presId="urn:microsoft.com/office/officeart/2005/8/layout/default"/>
    <dgm:cxn modelId="{DDA01C57-A465-4E21-9A2C-9EB68654596C}" type="presParOf" srcId="{BC4E5094-06A6-46CB-A303-64C2A582199B}" destId="{06FA3809-493E-4819-A44F-90C7AF40E15C}" srcOrd="8" destOrd="0" presId="urn:microsoft.com/office/officeart/2005/8/layout/default"/>
    <dgm:cxn modelId="{821D0E74-9E95-4E9F-B60C-23B4EABC2022}" type="presParOf" srcId="{BC4E5094-06A6-46CB-A303-64C2A582199B}" destId="{71E57A14-8EA5-4306-AD8A-B8395CE2DDA4}" srcOrd="9" destOrd="0" presId="urn:microsoft.com/office/officeart/2005/8/layout/default"/>
    <dgm:cxn modelId="{47B99828-BCDF-4A9F-8F2D-D70A649D2B6F}" type="presParOf" srcId="{BC4E5094-06A6-46CB-A303-64C2A582199B}" destId="{0A3CDB1D-E72D-4310-82C9-4A8EC46AA7CC}" srcOrd="10" destOrd="0" presId="urn:microsoft.com/office/officeart/2005/8/layout/default"/>
    <dgm:cxn modelId="{79046E94-C69F-4D3E-8952-B7BB8DBB3BF3}" type="presParOf" srcId="{BC4E5094-06A6-46CB-A303-64C2A582199B}" destId="{6E6EFBC1-A7B2-4196-99E6-C868D0A8622F}" srcOrd="11" destOrd="0" presId="urn:microsoft.com/office/officeart/2005/8/layout/default"/>
    <dgm:cxn modelId="{BC305B26-ECFF-4DEC-8811-4A8F1FC2CC2D}" type="presParOf" srcId="{BC4E5094-06A6-46CB-A303-64C2A582199B}" destId="{5A43ED94-E152-4650-BDC1-39C25A03BE02}" srcOrd="12" destOrd="0" presId="urn:microsoft.com/office/officeart/2005/8/layout/default"/>
    <dgm:cxn modelId="{6AFA367B-0F98-4708-BAF2-A9564D6C1846}" type="presParOf" srcId="{BC4E5094-06A6-46CB-A303-64C2A582199B}" destId="{EEC7328D-6E63-4BAC-92FD-1674040F8991}" srcOrd="13" destOrd="0" presId="urn:microsoft.com/office/officeart/2005/8/layout/default"/>
    <dgm:cxn modelId="{0BD3DD57-6B31-41BF-8FAD-F3BC0F9C73A1}" type="presParOf" srcId="{BC4E5094-06A6-46CB-A303-64C2A582199B}" destId="{7573191E-6E4C-47D6-A55E-D6DF2254870F}" srcOrd="14" destOrd="0" presId="urn:microsoft.com/office/officeart/2005/8/layout/default"/>
    <dgm:cxn modelId="{BBF61047-0B8F-458D-B213-E3DC9ADC7277}" type="presParOf" srcId="{BC4E5094-06A6-46CB-A303-64C2A582199B}" destId="{4470B7CE-A348-435B-9207-8A060C48CD81}" srcOrd="15" destOrd="0" presId="urn:microsoft.com/office/officeart/2005/8/layout/default"/>
    <dgm:cxn modelId="{C811AC4A-35FB-4B09-84D8-14D8A1BBB68C}" type="presParOf" srcId="{BC4E5094-06A6-46CB-A303-64C2A582199B}" destId="{537581CC-804E-45E9-8A42-A36F947D6024}" srcOrd="16" destOrd="0" presId="urn:microsoft.com/office/officeart/2005/8/layout/default"/>
    <dgm:cxn modelId="{7B2EDF6E-8C0D-41DC-AC53-9CE8433863EE}" type="presParOf" srcId="{BC4E5094-06A6-46CB-A303-64C2A582199B}" destId="{7F048A79-26ED-466D-AC93-EC8394A34E3C}" srcOrd="17" destOrd="0" presId="urn:microsoft.com/office/officeart/2005/8/layout/default"/>
    <dgm:cxn modelId="{7480E5FF-88BE-4023-8B52-67E40E7C5961}" type="presParOf" srcId="{BC4E5094-06A6-46CB-A303-64C2A582199B}" destId="{384E1334-764D-4092-B4C5-C69D23E15C39}" srcOrd="18" destOrd="0" presId="urn:microsoft.com/office/officeart/2005/8/layout/default"/>
    <dgm:cxn modelId="{00058CC5-7C9A-43B9-A1C7-F367A2EA4900}" type="presParOf" srcId="{BC4E5094-06A6-46CB-A303-64C2A582199B}" destId="{376AEF3A-30C7-49E0-8B81-53A8118D5B59}" srcOrd="19" destOrd="0" presId="urn:microsoft.com/office/officeart/2005/8/layout/default"/>
    <dgm:cxn modelId="{23BAB341-4210-4C89-8013-05470EC45891}" type="presParOf" srcId="{BC4E5094-06A6-46CB-A303-64C2A582199B}" destId="{719418AF-2419-4A14-8D7C-2077A695B3C9}" srcOrd="20" destOrd="0" presId="urn:microsoft.com/office/officeart/2005/8/layout/default"/>
    <dgm:cxn modelId="{6E5767FD-5EA5-4DA2-8EA2-740B940D7A6F}" type="presParOf" srcId="{BC4E5094-06A6-46CB-A303-64C2A582199B}" destId="{D0A00B70-FDDC-42D9-9CD5-B832D3BF14D7}" srcOrd="21" destOrd="0" presId="urn:microsoft.com/office/officeart/2005/8/layout/default"/>
    <dgm:cxn modelId="{E2059A1F-4D66-48F8-8599-FEF0DC9ADA9C}" type="presParOf" srcId="{BC4E5094-06A6-46CB-A303-64C2A582199B}" destId="{FB0D307C-C2F0-413A-8F77-DD492B6920D1}" srcOrd="22" destOrd="0" presId="urn:microsoft.com/office/officeart/2005/8/layout/default"/>
    <dgm:cxn modelId="{D3E2F8D9-9C43-4F66-A060-BF94272791CE}" type="presParOf" srcId="{BC4E5094-06A6-46CB-A303-64C2A582199B}" destId="{5E0C71F3-FAEE-4B9D-9EAC-1D80F650EA62}" srcOrd="23" destOrd="0" presId="urn:microsoft.com/office/officeart/2005/8/layout/default"/>
    <dgm:cxn modelId="{6FDB6FCB-F271-4EF7-BAF2-5DCBA7F48D9C}" type="presParOf" srcId="{BC4E5094-06A6-46CB-A303-64C2A582199B}" destId="{90FFB43C-91AD-4433-A4EE-B2A3FE81D338}" srcOrd="24" destOrd="0" presId="urn:microsoft.com/office/officeart/2005/8/layout/default"/>
    <dgm:cxn modelId="{F6AF4730-6E57-47C0-BB44-C58C907F1259}" type="presParOf" srcId="{BC4E5094-06A6-46CB-A303-64C2A582199B}" destId="{8094791E-E5BE-489D-AA26-7CF2BEF15B02}" srcOrd="25" destOrd="0" presId="urn:microsoft.com/office/officeart/2005/8/layout/default"/>
    <dgm:cxn modelId="{F9874DB4-7698-4721-9EBC-EF547AEC1B20}" type="presParOf" srcId="{BC4E5094-06A6-46CB-A303-64C2A582199B}" destId="{B9EA855D-D73A-4A89-8F16-8685EBF72615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5592DF-42BF-4F91-951C-EF9C3B71F3D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3921242-B02A-425F-ABD1-95E8B7D684EE}">
      <dgm:prSet/>
      <dgm:spPr/>
      <dgm:t>
        <a:bodyPr/>
        <a:lstStyle/>
        <a:p>
          <a:r>
            <a:rPr lang="en-US"/>
            <a:t>The integration of the foreigner into a new society can be achieved by maintaining his cultural, religious and spiritual identity, which, however, may take two or three generations of residence to fully complete.</a:t>
          </a:r>
        </a:p>
      </dgm:t>
    </dgm:pt>
    <dgm:pt modelId="{E17DF3A9-9279-40D9-9D4F-3898D5080EDF}" type="parTrans" cxnId="{C07C0B99-3F86-4D4D-9604-151C170F6EC0}">
      <dgm:prSet/>
      <dgm:spPr/>
      <dgm:t>
        <a:bodyPr/>
        <a:lstStyle/>
        <a:p>
          <a:endParaRPr lang="en-US"/>
        </a:p>
      </dgm:t>
    </dgm:pt>
    <dgm:pt modelId="{4D17D16F-5DC9-4864-9188-C585CB63EA6D}" type="sibTrans" cxnId="{C07C0B99-3F86-4D4D-9604-151C170F6EC0}">
      <dgm:prSet/>
      <dgm:spPr/>
      <dgm:t>
        <a:bodyPr/>
        <a:lstStyle/>
        <a:p>
          <a:endParaRPr lang="en-US"/>
        </a:p>
      </dgm:t>
    </dgm:pt>
    <dgm:pt modelId="{EC5DA9B8-27A2-4623-B24F-A972A70229CA}">
      <dgm:prSet/>
      <dgm:spPr/>
      <dgm:t>
        <a:bodyPr/>
        <a:lstStyle/>
        <a:p>
          <a:r>
            <a:rPr lang="en-US" dirty="0"/>
            <a:t>Society must embrace its new citizens in all its aspects and give them all the resources they need in order to make this integration more smooth.</a:t>
          </a:r>
        </a:p>
      </dgm:t>
    </dgm:pt>
    <dgm:pt modelId="{F281283A-2897-4CB3-B7C2-20390A67E956}" type="parTrans" cxnId="{BD396B43-8B09-48AC-B9EE-4729264182E2}">
      <dgm:prSet/>
      <dgm:spPr/>
      <dgm:t>
        <a:bodyPr/>
        <a:lstStyle/>
        <a:p>
          <a:endParaRPr lang="en-US"/>
        </a:p>
      </dgm:t>
    </dgm:pt>
    <dgm:pt modelId="{53D9B801-2AB6-4C80-8171-434F7F8D9DF4}" type="sibTrans" cxnId="{BD396B43-8B09-48AC-B9EE-4729264182E2}">
      <dgm:prSet/>
      <dgm:spPr/>
      <dgm:t>
        <a:bodyPr/>
        <a:lstStyle/>
        <a:p>
          <a:endParaRPr lang="en-US"/>
        </a:p>
      </dgm:t>
    </dgm:pt>
    <dgm:pt modelId="{1C0D7244-3FC4-4CD6-95D3-0CC14E8D3276}">
      <dgm:prSet/>
      <dgm:spPr/>
      <dgm:t>
        <a:bodyPr/>
        <a:lstStyle/>
        <a:p>
          <a:r>
            <a:rPr lang="en-US" dirty="0"/>
            <a:t>Thus native citizens and immigrants live harmoniously in the new society.</a:t>
          </a:r>
        </a:p>
      </dgm:t>
    </dgm:pt>
    <dgm:pt modelId="{086485FD-9470-4914-979E-74F04E3840F4}" type="parTrans" cxnId="{4533362B-506F-485F-B83D-F708BBB48F01}">
      <dgm:prSet/>
      <dgm:spPr/>
      <dgm:t>
        <a:bodyPr/>
        <a:lstStyle/>
        <a:p>
          <a:endParaRPr lang="en-US"/>
        </a:p>
      </dgm:t>
    </dgm:pt>
    <dgm:pt modelId="{D75937F1-2BD8-4EF3-AF55-477054C96E6D}" type="sibTrans" cxnId="{4533362B-506F-485F-B83D-F708BBB48F01}">
      <dgm:prSet/>
      <dgm:spPr/>
      <dgm:t>
        <a:bodyPr/>
        <a:lstStyle/>
        <a:p>
          <a:endParaRPr lang="en-US"/>
        </a:p>
      </dgm:t>
    </dgm:pt>
    <dgm:pt modelId="{C0BE71BC-58C0-4348-86C0-FED562EC1631}" type="pres">
      <dgm:prSet presAssocID="{C55592DF-42BF-4F91-951C-EF9C3B71F3D4}" presName="outerComposite" presStyleCnt="0">
        <dgm:presLayoutVars>
          <dgm:chMax val="5"/>
          <dgm:dir/>
          <dgm:resizeHandles val="exact"/>
        </dgm:presLayoutVars>
      </dgm:prSet>
      <dgm:spPr/>
    </dgm:pt>
    <dgm:pt modelId="{15E20D6D-07D4-4BF7-8EA1-B08A08E97CDC}" type="pres">
      <dgm:prSet presAssocID="{C55592DF-42BF-4F91-951C-EF9C3B71F3D4}" presName="dummyMaxCanvas" presStyleCnt="0">
        <dgm:presLayoutVars/>
      </dgm:prSet>
      <dgm:spPr/>
    </dgm:pt>
    <dgm:pt modelId="{1F8E9E76-DF07-4CD5-BC0A-6F6806DB08B2}" type="pres">
      <dgm:prSet presAssocID="{C55592DF-42BF-4F91-951C-EF9C3B71F3D4}" presName="ThreeNodes_1" presStyleLbl="node1" presStyleIdx="0" presStyleCnt="3">
        <dgm:presLayoutVars>
          <dgm:bulletEnabled val="1"/>
        </dgm:presLayoutVars>
      </dgm:prSet>
      <dgm:spPr/>
    </dgm:pt>
    <dgm:pt modelId="{EEFCE55F-6D6A-4D13-9FA1-DADFB708BA65}" type="pres">
      <dgm:prSet presAssocID="{C55592DF-42BF-4F91-951C-EF9C3B71F3D4}" presName="ThreeNodes_2" presStyleLbl="node1" presStyleIdx="1" presStyleCnt="3">
        <dgm:presLayoutVars>
          <dgm:bulletEnabled val="1"/>
        </dgm:presLayoutVars>
      </dgm:prSet>
      <dgm:spPr/>
    </dgm:pt>
    <dgm:pt modelId="{DCB00238-C68B-49BF-9317-97C5DBEBD144}" type="pres">
      <dgm:prSet presAssocID="{C55592DF-42BF-4F91-951C-EF9C3B71F3D4}" presName="ThreeNodes_3" presStyleLbl="node1" presStyleIdx="2" presStyleCnt="3">
        <dgm:presLayoutVars>
          <dgm:bulletEnabled val="1"/>
        </dgm:presLayoutVars>
      </dgm:prSet>
      <dgm:spPr/>
    </dgm:pt>
    <dgm:pt modelId="{6E9C90A0-0690-4097-B540-5AE68AD77650}" type="pres">
      <dgm:prSet presAssocID="{C55592DF-42BF-4F91-951C-EF9C3B71F3D4}" presName="ThreeConn_1-2" presStyleLbl="fgAccFollowNode1" presStyleIdx="0" presStyleCnt="2">
        <dgm:presLayoutVars>
          <dgm:bulletEnabled val="1"/>
        </dgm:presLayoutVars>
      </dgm:prSet>
      <dgm:spPr/>
    </dgm:pt>
    <dgm:pt modelId="{3F04E568-3641-42DD-A1C7-A35734521484}" type="pres">
      <dgm:prSet presAssocID="{C55592DF-42BF-4F91-951C-EF9C3B71F3D4}" presName="ThreeConn_2-3" presStyleLbl="fgAccFollowNode1" presStyleIdx="1" presStyleCnt="2">
        <dgm:presLayoutVars>
          <dgm:bulletEnabled val="1"/>
        </dgm:presLayoutVars>
      </dgm:prSet>
      <dgm:spPr/>
    </dgm:pt>
    <dgm:pt modelId="{748CDCB0-2049-4EA5-A96B-CBA7B493B3E5}" type="pres">
      <dgm:prSet presAssocID="{C55592DF-42BF-4F91-951C-EF9C3B71F3D4}" presName="ThreeNodes_1_text" presStyleLbl="node1" presStyleIdx="2" presStyleCnt="3">
        <dgm:presLayoutVars>
          <dgm:bulletEnabled val="1"/>
        </dgm:presLayoutVars>
      </dgm:prSet>
      <dgm:spPr/>
    </dgm:pt>
    <dgm:pt modelId="{FB925504-6961-4349-9868-2F169D0B5D83}" type="pres">
      <dgm:prSet presAssocID="{C55592DF-42BF-4F91-951C-EF9C3B71F3D4}" presName="ThreeNodes_2_text" presStyleLbl="node1" presStyleIdx="2" presStyleCnt="3">
        <dgm:presLayoutVars>
          <dgm:bulletEnabled val="1"/>
        </dgm:presLayoutVars>
      </dgm:prSet>
      <dgm:spPr/>
    </dgm:pt>
    <dgm:pt modelId="{0E10FDA6-258E-4C75-9602-43DA9884125E}" type="pres">
      <dgm:prSet presAssocID="{C55592DF-42BF-4F91-951C-EF9C3B71F3D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533362B-506F-485F-B83D-F708BBB48F01}" srcId="{C55592DF-42BF-4F91-951C-EF9C3B71F3D4}" destId="{1C0D7244-3FC4-4CD6-95D3-0CC14E8D3276}" srcOrd="2" destOrd="0" parTransId="{086485FD-9470-4914-979E-74F04E3840F4}" sibTransId="{D75937F1-2BD8-4EF3-AF55-477054C96E6D}"/>
    <dgm:cxn modelId="{977FFD5C-C89D-4D77-8C6B-576EDED3D73E}" type="presOf" srcId="{1C0D7244-3FC4-4CD6-95D3-0CC14E8D3276}" destId="{DCB00238-C68B-49BF-9317-97C5DBEBD144}" srcOrd="0" destOrd="0" presId="urn:microsoft.com/office/officeart/2005/8/layout/vProcess5"/>
    <dgm:cxn modelId="{BD396B43-8B09-48AC-B9EE-4729264182E2}" srcId="{C55592DF-42BF-4F91-951C-EF9C3B71F3D4}" destId="{EC5DA9B8-27A2-4623-B24F-A972A70229CA}" srcOrd="1" destOrd="0" parTransId="{F281283A-2897-4CB3-B7C2-20390A67E956}" sibTransId="{53D9B801-2AB6-4C80-8171-434F7F8D9DF4}"/>
    <dgm:cxn modelId="{8361A48F-B8C6-486F-905F-735A3DBFCBB3}" type="presOf" srcId="{73921242-B02A-425F-ABD1-95E8B7D684EE}" destId="{1F8E9E76-DF07-4CD5-BC0A-6F6806DB08B2}" srcOrd="0" destOrd="0" presId="urn:microsoft.com/office/officeart/2005/8/layout/vProcess5"/>
    <dgm:cxn modelId="{C07C0B99-3F86-4D4D-9604-151C170F6EC0}" srcId="{C55592DF-42BF-4F91-951C-EF9C3B71F3D4}" destId="{73921242-B02A-425F-ABD1-95E8B7D684EE}" srcOrd="0" destOrd="0" parTransId="{E17DF3A9-9279-40D9-9D4F-3898D5080EDF}" sibTransId="{4D17D16F-5DC9-4864-9188-C585CB63EA6D}"/>
    <dgm:cxn modelId="{B1CCC59A-9FBA-4753-B7FF-45C3CB1871DA}" type="presOf" srcId="{EC5DA9B8-27A2-4623-B24F-A972A70229CA}" destId="{EEFCE55F-6D6A-4D13-9FA1-DADFB708BA65}" srcOrd="0" destOrd="0" presId="urn:microsoft.com/office/officeart/2005/8/layout/vProcess5"/>
    <dgm:cxn modelId="{BEC5C9B5-5C85-4C31-8554-249FC116AB63}" type="presOf" srcId="{4D17D16F-5DC9-4864-9188-C585CB63EA6D}" destId="{6E9C90A0-0690-4097-B540-5AE68AD77650}" srcOrd="0" destOrd="0" presId="urn:microsoft.com/office/officeart/2005/8/layout/vProcess5"/>
    <dgm:cxn modelId="{0B7666C8-A8B1-42C5-9E14-19ABF3AEA9CD}" type="presOf" srcId="{53D9B801-2AB6-4C80-8171-434F7F8D9DF4}" destId="{3F04E568-3641-42DD-A1C7-A35734521484}" srcOrd="0" destOrd="0" presId="urn:microsoft.com/office/officeart/2005/8/layout/vProcess5"/>
    <dgm:cxn modelId="{C00D32D3-D5C5-4665-9F02-EA450A9AA383}" type="presOf" srcId="{73921242-B02A-425F-ABD1-95E8B7D684EE}" destId="{748CDCB0-2049-4EA5-A96B-CBA7B493B3E5}" srcOrd="1" destOrd="0" presId="urn:microsoft.com/office/officeart/2005/8/layout/vProcess5"/>
    <dgm:cxn modelId="{CE9886D9-BADA-4388-A2BA-B56BF4425907}" type="presOf" srcId="{C55592DF-42BF-4F91-951C-EF9C3B71F3D4}" destId="{C0BE71BC-58C0-4348-86C0-FED562EC1631}" srcOrd="0" destOrd="0" presId="urn:microsoft.com/office/officeart/2005/8/layout/vProcess5"/>
    <dgm:cxn modelId="{472798DD-E44B-4298-91D7-6D6553C1123A}" type="presOf" srcId="{EC5DA9B8-27A2-4623-B24F-A972A70229CA}" destId="{FB925504-6961-4349-9868-2F169D0B5D83}" srcOrd="1" destOrd="0" presId="urn:microsoft.com/office/officeart/2005/8/layout/vProcess5"/>
    <dgm:cxn modelId="{433025E7-C8C7-455D-A779-AD4052EA4672}" type="presOf" srcId="{1C0D7244-3FC4-4CD6-95D3-0CC14E8D3276}" destId="{0E10FDA6-258E-4C75-9602-43DA9884125E}" srcOrd="1" destOrd="0" presId="urn:microsoft.com/office/officeart/2005/8/layout/vProcess5"/>
    <dgm:cxn modelId="{D18F122A-8EFD-477C-AAEF-6FCC3BDFEE74}" type="presParOf" srcId="{C0BE71BC-58C0-4348-86C0-FED562EC1631}" destId="{15E20D6D-07D4-4BF7-8EA1-B08A08E97CDC}" srcOrd="0" destOrd="0" presId="urn:microsoft.com/office/officeart/2005/8/layout/vProcess5"/>
    <dgm:cxn modelId="{31A84E1D-ED20-4355-B946-9865BF2A5657}" type="presParOf" srcId="{C0BE71BC-58C0-4348-86C0-FED562EC1631}" destId="{1F8E9E76-DF07-4CD5-BC0A-6F6806DB08B2}" srcOrd="1" destOrd="0" presId="urn:microsoft.com/office/officeart/2005/8/layout/vProcess5"/>
    <dgm:cxn modelId="{F04F1E8B-AE3B-46BA-B449-729529FA98C7}" type="presParOf" srcId="{C0BE71BC-58C0-4348-86C0-FED562EC1631}" destId="{EEFCE55F-6D6A-4D13-9FA1-DADFB708BA65}" srcOrd="2" destOrd="0" presId="urn:microsoft.com/office/officeart/2005/8/layout/vProcess5"/>
    <dgm:cxn modelId="{95CADF61-B9D6-4359-94BD-AF6E3038A81F}" type="presParOf" srcId="{C0BE71BC-58C0-4348-86C0-FED562EC1631}" destId="{DCB00238-C68B-49BF-9317-97C5DBEBD144}" srcOrd="3" destOrd="0" presId="urn:microsoft.com/office/officeart/2005/8/layout/vProcess5"/>
    <dgm:cxn modelId="{AFFD4B59-98CD-4928-92DA-76BB9AF70241}" type="presParOf" srcId="{C0BE71BC-58C0-4348-86C0-FED562EC1631}" destId="{6E9C90A0-0690-4097-B540-5AE68AD77650}" srcOrd="4" destOrd="0" presId="urn:microsoft.com/office/officeart/2005/8/layout/vProcess5"/>
    <dgm:cxn modelId="{7FDA5066-8D74-4FDF-9BA3-3EAB53E7887A}" type="presParOf" srcId="{C0BE71BC-58C0-4348-86C0-FED562EC1631}" destId="{3F04E568-3641-42DD-A1C7-A35734521484}" srcOrd="5" destOrd="0" presId="urn:microsoft.com/office/officeart/2005/8/layout/vProcess5"/>
    <dgm:cxn modelId="{0DD8EAF4-CB82-4DD0-ABBD-9ECF06A7485D}" type="presParOf" srcId="{C0BE71BC-58C0-4348-86C0-FED562EC1631}" destId="{748CDCB0-2049-4EA5-A96B-CBA7B493B3E5}" srcOrd="6" destOrd="0" presId="urn:microsoft.com/office/officeart/2005/8/layout/vProcess5"/>
    <dgm:cxn modelId="{22AEB6CA-9F27-4C96-9C90-D789D708398E}" type="presParOf" srcId="{C0BE71BC-58C0-4348-86C0-FED562EC1631}" destId="{FB925504-6961-4349-9868-2F169D0B5D83}" srcOrd="7" destOrd="0" presId="urn:microsoft.com/office/officeart/2005/8/layout/vProcess5"/>
    <dgm:cxn modelId="{68C9EBB6-0F2F-458E-9F1A-12FB01E6A966}" type="presParOf" srcId="{C0BE71BC-58C0-4348-86C0-FED562EC1631}" destId="{0E10FDA6-258E-4C75-9602-43DA9884125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3C6CD-AFC1-4D0F-B005-EADA6B67D8D7}">
      <dsp:nvSpPr>
        <dsp:cNvPr id="0" name=""/>
        <dsp:cNvSpPr/>
      </dsp:nvSpPr>
      <dsp:spPr>
        <a:xfrm>
          <a:off x="3496905" y="1846"/>
          <a:ext cx="3934018" cy="8881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Migration as a global</a:t>
          </a:r>
          <a:r>
            <a:rPr lang="el-GR" sz="2100" kern="1200"/>
            <a:t> </a:t>
          </a:r>
          <a:r>
            <a:rPr lang="en-GB" sz="2100" kern="1200"/>
            <a:t>and a timeless  </a:t>
          </a:r>
          <a:r>
            <a:rPr lang="en-US" sz="2100" kern="1200"/>
            <a:t> phenomenon</a:t>
          </a:r>
        </a:p>
      </dsp:txBody>
      <dsp:txXfrm>
        <a:off x="3540260" y="45201"/>
        <a:ext cx="3847308" cy="801413"/>
      </dsp:txXfrm>
    </dsp:sp>
    <dsp:sp modelId="{ACD3C87F-165D-4C90-9B52-EE10B222D899}">
      <dsp:nvSpPr>
        <dsp:cNvPr id="0" name=""/>
        <dsp:cNvSpPr/>
      </dsp:nvSpPr>
      <dsp:spPr>
        <a:xfrm>
          <a:off x="3496905" y="934376"/>
          <a:ext cx="3934018" cy="88812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Permanent or temporary change of country of destination</a:t>
          </a:r>
        </a:p>
      </dsp:txBody>
      <dsp:txXfrm>
        <a:off x="3540260" y="977731"/>
        <a:ext cx="3847308" cy="801413"/>
      </dsp:txXfrm>
    </dsp:sp>
    <dsp:sp modelId="{89045009-161C-489C-9260-0D7209EC1C0D}">
      <dsp:nvSpPr>
        <dsp:cNvPr id="0" name=""/>
        <dsp:cNvSpPr/>
      </dsp:nvSpPr>
      <dsp:spPr>
        <a:xfrm>
          <a:off x="3496905" y="1866905"/>
          <a:ext cx="3934018" cy="8881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Individual or group travel</a:t>
          </a:r>
        </a:p>
      </dsp:txBody>
      <dsp:txXfrm>
        <a:off x="3540260" y="1910260"/>
        <a:ext cx="3847308" cy="801413"/>
      </dsp:txXfrm>
    </dsp:sp>
    <dsp:sp modelId="{4A9A077B-2A4F-4741-9F49-87767B3CB6AC}">
      <dsp:nvSpPr>
        <dsp:cNvPr id="0" name=""/>
        <dsp:cNvSpPr/>
      </dsp:nvSpPr>
      <dsp:spPr>
        <a:xfrm>
          <a:off x="3496905" y="2799435"/>
          <a:ext cx="3934018" cy="8881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Causes and reasons for immigration</a:t>
          </a:r>
        </a:p>
      </dsp:txBody>
      <dsp:txXfrm>
        <a:off x="3540260" y="2842790"/>
        <a:ext cx="3847308" cy="801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49502-E4DE-4129-ADB5-7591F90DE6CE}">
      <dsp:nvSpPr>
        <dsp:cNvPr id="0" name=""/>
        <dsp:cNvSpPr/>
      </dsp:nvSpPr>
      <dsp:spPr>
        <a:xfrm>
          <a:off x="438504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0EBB3-170B-4C83-9906-2F2055EB2D2E}">
      <dsp:nvSpPr>
        <dsp:cNvPr id="0" name=""/>
        <dsp:cNvSpPr/>
      </dsp:nvSpPr>
      <dsp:spPr>
        <a:xfrm>
          <a:off x="1512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Part of the social and economic policy of countries receiving immigrants</a:t>
          </a:r>
        </a:p>
      </dsp:txBody>
      <dsp:txXfrm>
        <a:off x="1512" y="2003650"/>
        <a:ext cx="1589062" cy="635625"/>
      </dsp:txXfrm>
    </dsp:sp>
    <dsp:sp modelId="{B37C9306-2117-4A53-A452-088BF3B2C138}">
      <dsp:nvSpPr>
        <dsp:cNvPr id="0" name=""/>
        <dsp:cNvSpPr/>
      </dsp:nvSpPr>
      <dsp:spPr>
        <a:xfrm>
          <a:off x="2305652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AC459-3A7F-4C48-B64F-9F7B2A7416E9}">
      <dsp:nvSpPr>
        <dsp:cNvPr id="0" name=""/>
        <dsp:cNvSpPr/>
      </dsp:nvSpPr>
      <dsp:spPr>
        <a:xfrm>
          <a:off x="1868660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Institutional frameworks and priorities related to the integration processes of each country</a:t>
          </a:r>
        </a:p>
      </dsp:txBody>
      <dsp:txXfrm>
        <a:off x="1868660" y="2003650"/>
        <a:ext cx="1589062" cy="635625"/>
      </dsp:txXfrm>
    </dsp:sp>
    <dsp:sp modelId="{BAA63090-5F4C-458A-BFFC-E9714ADB6126}">
      <dsp:nvSpPr>
        <dsp:cNvPr id="0" name=""/>
        <dsp:cNvSpPr/>
      </dsp:nvSpPr>
      <dsp:spPr>
        <a:xfrm>
          <a:off x="4172801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AB3C8-58C1-4877-B153-7A649F5A9668}">
      <dsp:nvSpPr>
        <dsp:cNvPr id="0" name=""/>
        <dsp:cNvSpPr/>
      </dsp:nvSpPr>
      <dsp:spPr>
        <a:xfrm>
          <a:off x="3735809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Adult immigrant training practices</a:t>
          </a:r>
        </a:p>
      </dsp:txBody>
      <dsp:txXfrm>
        <a:off x="3735809" y="2003650"/>
        <a:ext cx="1589062" cy="635625"/>
      </dsp:txXfrm>
    </dsp:sp>
    <dsp:sp modelId="{964747E3-93A9-4FC5-9788-9268E0A1605C}">
      <dsp:nvSpPr>
        <dsp:cNvPr id="0" name=""/>
        <dsp:cNvSpPr/>
      </dsp:nvSpPr>
      <dsp:spPr>
        <a:xfrm>
          <a:off x="6039949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FD652-0B8F-44B9-9146-55FBB49E0BBE}">
      <dsp:nvSpPr>
        <dsp:cNvPr id="0" name=""/>
        <dsp:cNvSpPr/>
      </dsp:nvSpPr>
      <dsp:spPr>
        <a:xfrm>
          <a:off x="5602957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Practical and school education of underaged immigrants</a:t>
          </a:r>
        </a:p>
      </dsp:txBody>
      <dsp:txXfrm>
        <a:off x="5602957" y="2003650"/>
        <a:ext cx="1589062" cy="635625"/>
      </dsp:txXfrm>
    </dsp:sp>
    <dsp:sp modelId="{DA243D83-76AC-4799-A801-BBBF51D2F4B9}">
      <dsp:nvSpPr>
        <dsp:cNvPr id="0" name=""/>
        <dsp:cNvSpPr/>
      </dsp:nvSpPr>
      <dsp:spPr>
        <a:xfrm>
          <a:off x="7907098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30EA5-7734-465C-AB6D-6159A89C7B1E}">
      <dsp:nvSpPr>
        <dsp:cNvPr id="0" name=""/>
        <dsp:cNvSpPr/>
      </dsp:nvSpPr>
      <dsp:spPr>
        <a:xfrm>
          <a:off x="7470105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Training of residents of countries accepting immigrants</a:t>
          </a:r>
        </a:p>
      </dsp:txBody>
      <dsp:txXfrm>
        <a:off x="7470105" y="2003650"/>
        <a:ext cx="1589062" cy="635625"/>
      </dsp:txXfrm>
    </dsp:sp>
    <dsp:sp modelId="{D83A39B2-9031-484C-A5CD-E645290C3044}">
      <dsp:nvSpPr>
        <dsp:cNvPr id="0" name=""/>
        <dsp:cNvSpPr/>
      </dsp:nvSpPr>
      <dsp:spPr>
        <a:xfrm>
          <a:off x="9774246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2FEA0-4C16-4A1E-BFE6-94DAE0AB161F}">
      <dsp:nvSpPr>
        <dsp:cNvPr id="0" name=""/>
        <dsp:cNvSpPr/>
      </dsp:nvSpPr>
      <dsp:spPr>
        <a:xfrm>
          <a:off x="9337254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Language teaching as a second or foreign language as a tool for smooth integration and integration of immigrants</a:t>
          </a:r>
        </a:p>
      </dsp:txBody>
      <dsp:txXfrm>
        <a:off x="9337254" y="2003650"/>
        <a:ext cx="1589062" cy="635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E21EA-BCB9-4751-A560-DA858D4A17FA}">
      <dsp:nvSpPr>
        <dsp:cNvPr id="0" name=""/>
        <dsp:cNvSpPr/>
      </dsp:nvSpPr>
      <dsp:spPr>
        <a:xfrm>
          <a:off x="0" y="4472"/>
          <a:ext cx="10927829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Integration of immigrants at work</a:t>
          </a:r>
        </a:p>
      </dsp:txBody>
      <dsp:txXfrm>
        <a:off x="32784" y="37256"/>
        <a:ext cx="10862261" cy="606012"/>
      </dsp:txXfrm>
    </dsp:sp>
    <dsp:sp modelId="{BA224F8A-BBCB-4EF2-AA98-CF5CD6F33EEF}">
      <dsp:nvSpPr>
        <dsp:cNvPr id="0" name=""/>
        <dsp:cNvSpPr/>
      </dsp:nvSpPr>
      <dsp:spPr>
        <a:xfrm>
          <a:off x="0" y="756692"/>
          <a:ext cx="10927829" cy="67158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Integration of immigrants in education</a:t>
          </a:r>
        </a:p>
      </dsp:txBody>
      <dsp:txXfrm>
        <a:off x="32784" y="789476"/>
        <a:ext cx="10862261" cy="606012"/>
      </dsp:txXfrm>
    </dsp:sp>
    <dsp:sp modelId="{4F5EBDBA-EEB1-4CA1-BAC9-07B644C5E4FE}">
      <dsp:nvSpPr>
        <dsp:cNvPr id="0" name=""/>
        <dsp:cNvSpPr/>
      </dsp:nvSpPr>
      <dsp:spPr>
        <a:xfrm>
          <a:off x="0" y="1508912"/>
          <a:ext cx="10927829" cy="6715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Integration of immigrants into the school</a:t>
          </a:r>
        </a:p>
      </dsp:txBody>
      <dsp:txXfrm>
        <a:off x="32784" y="1541696"/>
        <a:ext cx="10862261" cy="606012"/>
      </dsp:txXfrm>
    </dsp:sp>
    <dsp:sp modelId="{6D0039E0-909C-46F0-90BC-26FEC50E8E44}">
      <dsp:nvSpPr>
        <dsp:cNvPr id="0" name=""/>
        <dsp:cNvSpPr/>
      </dsp:nvSpPr>
      <dsp:spPr>
        <a:xfrm>
          <a:off x="0" y="2261132"/>
          <a:ext cx="10927829" cy="67158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Integration of immigrants into social activities</a:t>
          </a:r>
        </a:p>
      </dsp:txBody>
      <dsp:txXfrm>
        <a:off x="32784" y="2293916"/>
        <a:ext cx="10862261" cy="606012"/>
      </dsp:txXfrm>
    </dsp:sp>
    <dsp:sp modelId="{1BCFFA5E-A3E8-4971-8583-525FEA20F38D}">
      <dsp:nvSpPr>
        <dsp:cNvPr id="0" name=""/>
        <dsp:cNvSpPr/>
      </dsp:nvSpPr>
      <dsp:spPr>
        <a:xfrm>
          <a:off x="0" y="3013352"/>
          <a:ext cx="10927829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Integration of immigrants in sports</a:t>
          </a:r>
        </a:p>
      </dsp:txBody>
      <dsp:txXfrm>
        <a:off x="32784" y="3046136"/>
        <a:ext cx="10862261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33569-962A-4EA8-A772-0C5DFD939067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11DDCE-35AA-4C71-AAF4-D81D8EE05212}">
      <dsp:nvSpPr>
        <dsp:cNvPr id="0" name=""/>
        <dsp:cNvSpPr/>
      </dsp:nvSpPr>
      <dsp:spPr>
        <a:xfrm>
          <a:off x="0" y="2663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🟢 The Concept of "Sports for All":</a:t>
          </a:r>
        </a:p>
      </dsp:txBody>
      <dsp:txXfrm>
        <a:off x="0" y="2663"/>
        <a:ext cx="6666833" cy="495326"/>
      </dsp:txXfrm>
    </dsp:sp>
    <dsp:sp modelId="{9186DFCF-8DB8-4980-B659-91E8369D8DBE}">
      <dsp:nvSpPr>
        <dsp:cNvPr id="0" name=""/>
        <dsp:cNvSpPr/>
      </dsp:nvSpPr>
      <dsp:spPr>
        <a:xfrm>
          <a:off x="0" y="497989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F1B37B-9096-4EEC-BA31-81197BD0B5A0}">
      <dsp:nvSpPr>
        <dsp:cNvPr id="0" name=""/>
        <dsp:cNvSpPr/>
      </dsp:nvSpPr>
      <dsp:spPr>
        <a:xfrm>
          <a:off x="0" y="497989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Access to sports regardless of gender, age, race, religion, or social class</a:t>
          </a:r>
        </a:p>
      </dsp:txBody>
      <dsp:txXfrm>
        <a:off x="0" y="497989"/>
        <a:ext cx="6666833" cy="495326"/>
      </dsp:txXfrm>
    </dsp:sp>
    <dsp:sp modelId="{E270CD8F-320D-4326-B2CD-2C0E638699DD}">
      <dsp:nvSpPr>
        <dsp:cNvPr id="0" name=""/>
        <dsp:cNvSpPr/>
      </dsp:nvSpPr>
      <dsp:spPr>
        <a:xfrm>
          <a:off x="0" y="993316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C839C0-E9FB-4752-9D0F-EA588ABD866A}">
      <dsp:nvSpPr>
        <dsp:cNvPr id="0" name=""/>
        <dsp:cNvSpPr/>
      </dsp:nvSpPr>
      <dsp:spPr>
        <a:xfrm>
          <a:off x="0" y="993316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The right to physical activity as a human right</a:t>
          </a:r>
        </a:p>
      </dsp:txBody>
      <dsp:txXfrm>
        <a:off x="0" y="993316"/>
        <a:ext cx="6666833" cy="495326"/>
      </dsp:txXfrm>
    </dsp:sp>
    <dsp:sp modelId="{C4C9B803-A22E-4C58-8E35-4C3E2471B855}">
      <dsp:nvSpPr>
        <dsp:cNvPr id="0" name=""/>
        <dsp:cNvSpPr/>
      </dsp:nvSpPr>
      <dsp:spPr>
        <a:xfrm>
          <a:off x="0" y="1488643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F8FCAA-1917-498A-B862-9D2736D21BF3}">
      <dsp:nvSpPr>
        <dsp:cNvPr id="0" name=""/>
        <dsp:cNvSpPr/>
      </dsp:nvSpPr>
      <dsp:spPr>
        <a:xfrm>
          <a:off x="0" y="1488643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🟡 The Role of Sports in Migrant Integration:</a:t>
          </a:r>
        </a:p>
      </dsp:txBody>
      <dsp:txXfrm>
        <a:off x="0" y="1488643"/>
        <a:ext cx="6666833" cy="495326"/>
      </dsp:txXfrm>
    </dsp:sp>
    <dsp:sp modelId="{315B60D8-F0B7-4D5D-92C1-1743166A60D1}">
      <dsp:nvSpPr>
        <dsp:cNvPr id="0" name=""/>
        <dsp:cNvSpPr/>
      </dsp:nvSpPr>
      <dsp:spPr>
        <a:xfrm>
          <a:off x="0" y="1983969"/>
          <a:ext cx="666683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A1BC0B-287B-43B1-9EA6-5110AEF9F714}">
      <dsp:nvSpPr>
        <dsp:cNvPr id="0" name=""/>
        <dsp:cNvSpPr/>
      </dsp:nvSpPr>
      <dsp:spPr>
        <a:xfrm>
          <a:off x="0" y="1983969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Building communities and social bonds</a:t>
          </a:r>
        </a:p>
      </dsp:txBody>
      <dsp:txXfrm>
        <a:off x="0" y="1983969"/>
        <a:ext cx="6666833" cy="495326"/>
      </dsp:txXfrm>
    </dsp:sp>
    <dsp:sp modelId="{DF85E0DD-8257-48F8-9B20-F2BFA5974B84}">
      <dsp:nvSpPr>
        <dsp:cNvPr id="0" name=""/>
        <dsp:cNvSpPr/>
      </dsp:nvSpPr>
      <dsp:spPr>
        <a:xfrm>
          <a:off x="0" y="2479296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212319-D0C9-457D-871D-E1C1BF28FD33}">
      <dsp:nvSpPr>
        <dsp:cNvPr id="0" name=""/>
        <dsp:cNvSpPr/>
      </dsp:nvSpPr>
      <dsp:spPr>
        <a:xfrm>
          <a:off x="0" y="2479296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Combating prejudice and stereotypes</a:t>
          </a:r>
        </a:p>
      </dsp:txBody>
      <dsp:txXfrm>
        <a:off x="0" y="2479296"/>
        <a:ext cx="6666833" cy="495326"/>
      </dsp:txXfrm>
    </dsp:sp>
    <dsp:sp modelId="{58B9158A-ECC1-4ED3-B386-8200BFD3AECE}">
      <dsp:nvSpPr>
        <dsp:cNvPr id="0" name=""/>
        <dsp:cNvSpPr/>
      </dsp:nvSpPr>
      <dsp:spPr>
        <a:xfrm>
          <a:off x="0" y="2974623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E57306-D334-4081-A4B1-81351770533F}">
      <dsp:nvSpPr>
        <dsp:cNvPr id="0" name=""/>
        <dsp:cNvSpPr/>
      </dsp:nvSpPr>
      <dsp:spPr>
        <a:xfrm>
          <a:off x="0" y="2974623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Strengthening intercultural communication</a:t>
          </a:r>
        </a:p>
      </dsp:txBody>
      <dsp:txXfrm>
        <a:off x="0" y="2974623"/>
        <a:ext cx="6666833" cy="495326"/>
      </dsp:txXfrm>
    </dsp:sp>
    <dsp:sp modelId="{F58F8CFE-8C12-4605-982C-B5AC0109C93E}">
      <dsp:nvSpPr>
        <dsp:cNvPr id="0" name=""/>
        <dsp:cNvSpPr/>
      </dsp:nvSpPr>
      <dsp:spPr>
        <a:xfrm>
          <a:off x="0" y="3469950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0DDA95-00D7-457E-9BAC-CFD805794A18}">
      <dsp:nvSpPr>
        <dsp:cNvPr id="0" name=""/>
        <dsp:cNvSpPr/>
      </dsp:nvSpPr>
      <dsp:spPr>
        <a:xfrm>
          <a:off x="0" y="3469950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🔵 Challenges and Opportunities:</a:t>
          </a:r>
        </a:p>
      </dsp:txBody>
      <dsp:txXfrm>
        <a:off x="0" y="3469950"/>
        <a:ext cx="6666833" cy="495326"/>
      </dsp:txXfrm>
    </dsp:sp>
    <dsp:sp modelId="{9E4CDE60-95F8-4E6A-81CB-9722D014922D}">
      <dsp:nvSpPr>
        <dsp:cNvPr id="0" name=""/>
        <dsp:cNvSpPr/>
      </dsp:nvSpPr>
      <dsp:spPr>
        <a:xfrm>
          <a:off x="0" y="3965276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F6049B-50E9-40A7-8D9C-889DF2305E2A}">
      <dsp:nvSpPr>
        <dsp:cNvPr id="0" name=""/>
        <dsp:cNvSpPr/>
      </dsp:nvSpPr>
      <dsp:spPr>
        <a:xfrm>
          <a:off x="0" y="3965276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Language and cultural barriers</a:t>
          </a:r>
        </a:p>
      </dsp:txBody>
      <dsp:txXfrm>
        <a:off x="0" y="3965276"/>
        <a:ext cx="6666833" cy="495326"/>
      </dsp:txXfrm>
    </dsp:sp>
    <dsp:sp modelId="{B2D1F6D7-A5AA-462A-BA1F-8B395D0FB9F5}">
      <dsp:nvSpPr>
        <dsp:cNvPr id="0" name=""/>
        <dsp:cNvSpPr/>
      </dsp:nvSpPr>
      <dsp:spPr>
        <a:xfrm>
          <a:off x="0" y="4460603"/>
          <a:ext cx="666683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C4C813-F7DF-4A31-89CF-B0D52516C6CD}">
      <dsp:nvSpPr>
        <dsp:cNvPr id="0" name=""/>
        <dsp:cNvSpPr/>
      </dsp:nvSpPr>
      <dsp:spPr>
        <a:xfrm>
          <a:off x="0" y="4460603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Lack of institutional support</a:t>
          </a:r>
        </a:p>
      </dsp:txBody>
      <dsp:txXfrm>
        <a:off x="0" y="4460603"/>
        <a:ext cx="6666833" cy="495326"/>
      </dsp:txXfrm>
    </dsp:sp>
    <dsp:sp modelId="{5B1AF88C-8C9B-434D-B10E-F709E834E2DF}">
      <dsp:nvSpPr>
        <dsp:cNvPr id="0" name=""/>
        <dsp:cNvSpPr/>
      </dsp:nvSpPr>
      <dsp:spPr>
        <a:xfrm>
          <a:off x="0" y="495593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77DAFE-AF9F-4A20-A35D-34A7E0E1FBF7}">
      <dsp:nvSpPr>
        <dsp:cNvPr id="0" name=""/>
        <dsp:cNvSpPr/>
      </dsp:nvSpPr>
      <dsp:spPr>
        <a:xfrm>
          <a:off x="0" y="4955930"/>
          <a:ext cx="6666833" cy="49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– Examples of good practices from NGOs, schools, and sports clubs</a:t>
          </a:r>
        </a:p>
      </dsp:txBody>
      <dsp:txXfrm>
        <a:off x="0" y="4955930"/>
        <a:ext cx="6666833" cy="4953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65454-90B9-497D-8D74-8A1DA64A10CB}">
      <dsp:nvSpPr>
        <dsp:cNvPr id="0" name=""/>
        <dsp:cNvSpPr/>
      </dsp:nvSpPr>
      <dsp:spPr>
        <a:xfrm>
          <a:off x="0" y="30830"/>
          <a:ext cx="6666833" cy="251081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School sport provides a safe and inclusive environment where students with a migrant background can integrate, express themselves, and develop skills in cooperation and mutual respect.</a:t>
          </a:r>
        </a:p>
      </dsp:txBody>
      <dsp:txXfrm>
        <a:off x="122568" y="153398"/>
        <a:ext cx="6421697" cy="2265683"/>
      </dsp:txXfrm>
    </dsp:sp>
    <dsp:sp modelId="{5DAAC53A-BF84-4FDC-AC60-5195F582B420}">
      <dsp:nvSpPr>
        <dsp:cNvPr id="0" name=""/>
        <dsp:cNvSpPr/>
      </dsp:nvSpPr>
      <dsp:spPr>
        <a:xfrm>
          <a:off x="0" y="2541650"/>
          <a:ext cx="6666833" cy="2881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The role of school sport in the social integration of migrant students</a:t>
          </a:r>
          <a:r>
            <a:rPr lang="el-GR" sz="2300" kern="1200"/>
            <a:t>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Fostering intercultural relationships through team sports</a:t>
          </a:r>
          <a:r>
            <a:rPr lang="el-GR" sz="2300" kern="1200"/>
            <a:t>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Recognizing and embracing cultural diversity through sport</a:t>
          </a:r>
          <a:r>
            <a:rPr lang="el-GR" sz="2300" kern="1200"/>
            <a:t>.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/>
            <a:t>The importance of well-trained physical education teachers and pedagogical sensitivity</a:t>
          </a:r>
          <a:r>
            <a:rPr lang="el-GR" sz="2300" kern="1200"/>
            <a:t>.</a:t>
          </a:r>
          <a:endParaRPr lang="en-US" sz="2300" kern="1200"/>
        </a:p>
      </dsp:txBody>
      <dsp:txXfrm>
        <a:off x="0" y="2541650"/>
        <a:ext cx="6666833" cy="28814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DA63F-31E6-46F7-A568-0D4E240B581B}">
      <dsp:nvSpPr>
        <dsp:cNvPr id="0" name=""/>
        <dsp:cNvSpPr/>
      </dsp:nvSpPr>
      <dsp:spPr>
        <a:xfrm>
          <a:off x="0" y="834390"/>
          <a:ext cx="3162299" cy="18973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Role of Local Sport Clubs in Migrant Integration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Participation in community life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Opportunities for socialization and teamwork</a:t>
          </a:r>
        </a:p>
      </dsp:txBody>
      <dsp:txXfrm>
        <a:off x="0" y="834390"/>
        <a:ext cx="3162299" cy="1897380"/>
      </dsp:txXfrm>
    </dsp:sp>
    <dsp:sp modelId="{B47E9FC3-E40A-4EF9-8E52-7C7C54B5BDBE}">
      <dsp:nvSpPr>
        <dsp:cNvPr id="0" name=""/>
        <dsp:cNvSpPr/>
      </dsp:nvSpPr>
      <dsp:spPr>
        <a:xfrm>
          <a:off x="3478530" y="834390"/>
          <a:ext cx="3162299" cy="189738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Challenges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Discrimination and exclusion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Limited access to club resources</a:t>
          </a:r>
        </a:p>
      </dsp:txBody>
      <dsp:txXfrm>
        <a:off x="3478530" y="834390"/>
        <a:ext cx="3162299" cy="1897380"/>
      </dsp:txXfrm>
    </dsp:sp>
    <dsp:sp modelId="{2BAB8CD1-51E3-4722-9286-8A13DD880A84}">
      <dsp:nvSpPr>
        <dsp:cNvPr id="0" name=""/>
        <dsp:cNvSpPr/>
      </dsp:nvSpPr>
      <dsp:spPr>
        <a:xfrm>
          <a:off x="6957059" y="834390"/>
          <a:ext cx="3162299" cy="189738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Good Practices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Inclusive policies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Cultural mediation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Training for coaches and staff</a:t>
          </a:r>
        </a:p>
      </dsp:txBody>
      <dsp:txXfrm>
        <a:off x="6957059" y="834390"/>
        <a:ext cx="3162299" cy="18973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EAE40-21A8-48F7-AA72-DB6B3AF5BF68}">
      <dsp:nvSpPr>
        <dsp:cNvPr id="0" name=""/>
        <dsp:cNvSpPr/>
      </dsp:nvSpPr>
      <dsp:spPr>
        <a:xfrm>
          <a:off x="486363" y="1164"/>
          <a:ext cx="1843537" cy="11061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🔗 Strong link between education and sport</a:t>
          </a:r>
        </a:p>
      </dsp:txBody>
      <dsp:txXfrm>
        <a:off x="486363" y="1164"/>
        <a:ext cx="1843537" cy="1106122"/>
      </dsp:txXfrm>
    </dsp:sp>
    <dsp:sp modelId="{2997F752-9FB1-4D9A-B204-CB3E88C6552E}">
      <dsp:nvSpPr>
        <dsp:cNvPr id="0" name=""/>
        <dsp:cNvSpPr/>
      </dsp:nvSpPr>
      <dsp:spPr>
        <a:xfrm>
          <a:off x="2514254" y="1164"/>
          <a:ext cx="1843537" cy="11061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Enhances physical &amp; mental health</a:t>
          </a:r>
        </a:p>
      </dsp:txBody>
      <dsp:txXfrm>
        <a:off x="2514254" y="1164"/>
        <a:ext cx="1843537" cy="1106122"/>
      </dsp:txXfrm>
    </dsp:sp>
    <dsp:sp modelId="{B56E34D7-C0F9-4D39-B2AB-0872407B43F0}">
      <dsp:nvSpPr>
        <dsp:cNvPr id="0" name=""/>
        <dsp:cNvSpPr/>
      </dsp:nvSpPr>
      <dsp:spPr>
        <a:xfrm>
          <a:off x="4542145" y="1164"/>
          <a:ext cx="1843537" cy="11061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Cultivates values and social skills</a:t>
          </a:r>
        </a:p>
      </dsp:txBody>
      <dsp:txXfrm>
        <a:off x="4542145" y="1164"/>
        <a:ext cx="1843537" cy="1106122"/>
      </dsp:txXfrm>
    </dsp:sp>
    <dsp:sp modelId="{B9106EE0-F809-45CB-B708-20DEBDF12429}">
      <dsp:nvSpPr>
        <dsp:cNvPr id="0" name=""/>
        <dsp:cNvSpPr/>
      </dsp:nvSpPr>
      <dsp:spPr>
        <a:xfrm>
          <a:off x="6570037" y="1164"/>
          <a:ext cx="1843537" cy="11061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🏫 The role of sport in schools</a:t>
          </a:r>
        </a:p>
      </dsp:txBody>
      <dsp:txXfrm>
        <a:off x="6570037" y="1164"/>
        <a:ext cx="1843537" cy="1106122"/>
      </dsp:txXfrm>
    </dsp:sp>
    <dsp:sp modelId="{06FA3809-493E-4819-A44F-90C7AF40E15C}">
      <dsp:nvSpPr>
        <dsp:cNvPr id="0" name=""/>
        <dsp:cNvSpPr/>
      </dsp:nvSpPr>
      <dsp:spPr>
        <a:xfrm>
          <a:off x="8597928" y="1164"/>
          <a:ext cx="1843537" cy="11061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Develops discipline, respect &amp; cooperation</a:t>
          </a:r>
        </a:p>
      </dsp:txBody>
      <dsp:txXfrm>
        <a:off x="8597928" y="1164"/>
        <a:ext cx="1843537" cy="1106122"/>
      </dsp:txXfrm>
    </dsp:sp>
    <dsp:sp modelId="{0A3CDB1D-E72D-4310-82C9-4A8EC46AA7CC}">
      <dsp:nvSpPr>
        <dsp:cNvPr id="0" name=""/>
        <dsp:cNvSpPr/>
      </dsp:nvSpPr>
      <dsp:spPr>
        <a:xfrm>
          <a:off x="486363" y="1291641"/>
          <a:ext cx="1843537" cy="11061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Promotes teamwork and tolerance</a:t>
          </a:r>
        </a:p>
      </dsp:txBody>
      <dsp:txXfrm>
        <a:off x="486363" y="1291641"/>
        <a:ext cx="1843537" cy="1106122"/>
      </dsp:txXfrm>
    </dsp:sp>
    <dsp:sp modelId="{5A43ED94-E152-4650-BDC1-39C25A03BE02}">
      <dsp:nvSpPr>
        <dsp:cNvPr id="0" name=""/>
        <dsp:cNvSpPr/>
      </dsp:nvSpPr>
      <dsp:spPr>
        <a:xfrm>
          <a:off x="2514254" y="1291641"/>
          <a:ext cx="1843537" cy="11061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🧠 Life skills development</a:t>
          </a:r>
        </a:p>
      </dsp:txBody>
      <dsp:txXfrm>
        <a:off x="2514254" y="1291641"/>
        <a:ext cx="1843537" cy="1106122"/>
      </dsp:txXfrm>
    </dsp:sp>
    <dsp:sp modelId="{7573191E-6E4C-47D6-A55E-D6DF2254870F}">
      <dsp:nvSpPr>
        <dsp:cNvPr id="0" name=""/>
        <dsp:cNvSpPr/>
      </dsp:nvSpPr>
      <dsp:spPr>
        <a:xfrm>
          <a:off x="4542145" y="1291641"/>
          <a:ext cx="1843537" cy="11061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Leadership, perseverance, conflict resolution</a:t>
          </a:r>
        </a:p>
      </dsp:txBody>
      <dsp:txXfrm>
        <a:off x="4542145" y="1291641"/>
        <a:ext cx="1843537" cy="1106122"/>
      </dsp:txXfrm>
    </dsp:sp>
    <dsp:sp modelId="{537581CC-804E-45E9-8A42-A36F947D6024}">
      <dsp:nvSpPr>
        <dsp:cNvPr id="0" name=""/>
        <dsp:cNvSpPr/>
      </dsp:nvSpPr>
      <dsp:spPr>
        <a:xfrm>
          <a:off x="6570037" y="1291641"/>
          <a:ext cx="1843537" cy="11061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Builds self-confidence &amp; social inclusion</a:t>
          </a:r>
        </a:p>
      </dsp:txBody>
      <dsp:txXfrm>
        <a:off x="6570037" y="1291641"/>
        <a:ext cx="1843537" cy="1106122"/>
      </dsp:txXfrm>
    </dsp:sp>
    <dsp:sp modelId="{384E1334-764D-4092-B4C5-C69D23E15C39}">
      <dsp:nvSpPr>
        <dsp:cNvPr id="0" name=""/>
        <dsp:cNvSpPr/>
      </dsp:nvSpPr>
      <dsp:spPr>
        <a:xfrm>
          <a:off x="8597928" y="1291641"/>
          <a:ext cx="1843537" cy="11061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🌍 Inclusion of migrants and refugees</a:t>
          </a:r>
        </a:p>
      </dsp:txBody>
      <dsp:txXfrm>
        <a:off x="8597928" y="1291641"/>
        <a:ext cx="1843537" cy="1106122"/>
      </dsp:txXfrm>
    </dsp:sp>
    <dsp:sp modelId="{719418AF-2419-4A14-8D7C-2077A695B3C9}">
      <dsp:nvSpPr>
        <dsp:cNvPr id="0" name=""/>
        <dsp:cNvSpPr/>
      </dsp:nvSpPr>
      <dsp:spPr>
        <a:xfrm>
          <a:off x="1500308" y="2582117"/>
          <a:ext cx="1843537" cy="11061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Provides a safe and creative environment</a:t>
          </a:r>
        </a:p>
      </dsp:txBody>
      <dsp:txXfrm>
        <a:off x="1500308" y="2582117"/>
        <a:ext cx="1843537" cy="1106122"/>
      </dsp:txXfrm>
    </dsp:sp>
    <dsp:sp modelId="{FB0D307C-C2F0-413A-8F77-DD492B6920D1}">
      <dsp:nvSpPr>
        <dsp:cNvPr id="0" name=""/>
        <dsp:cNvSpPr/>
      </dsp:nvSpPr>
      <dsp:spPr>
        <a:xfrm>
          <a:off x="3528200" y="2582117"/>
          <a:ext cx="1843537" cy="11061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Encourages cultural exchange and integration</a:t>
          </a:r>
        </a:p>
      </dsp:txBody>
      <dsp:txXfrm>
        <a:off x="3528200" y="2582117"/>
        <a:ext cx="1843537" cy="1106122"/>
      </dsp:txXfrm>
    </dsp:sp>
    <dsp:sp modelId="{90FFB43C-91AD-4433-A4EE-B2A3FE81D338}">
      <dsp:nvSpPr>
        <dsp:cNvPr id="0" name=""/>
        <dsp:cNvSpPr/>
      </dsp:nvSpPr>
      <dsp:spPr>
        <a:xfrm>
          <a:off x="5556091" y="2582117"/>
          <a:ext cx="1843537" cy="11061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👥 Final goal</a:t>
          </a:r>
        </a:p>
      </dsp:txBody>
      <dsp:txXfrm>
        <a:off x="5556091" y="2582117"/>
        <a:ext cx="1843537" cy="1106122"/>
      </dsp:txXfrm>
    </dsp:sp>
    <dsp:sp modelId="{B9EA855D-D73A-4A89-8F16-8685EBF72615}">
      <dsp:nvSpPr>
        <dsp:cNvPr id="0" name=""/>
        <dsp:cNvSpPr/>
      </dsp:nvSpPr>
      <dsp:spPr>
        <a:xfrm>
          <a:off x="7583982" y="2582117"/>
          <a:ext cx="1843537" cy="11061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→ Formation of active, healthy and responsible citizens</a:t>
          </a:r>
        </a:p>
      </dsp:txBody>
      <dsp:txXfrm>
        <a:off x="7583982" y="2582117"/>
        <a:ext cx="1843537" cy="11061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E9E76-DF07-4CD5-BC0A-6F6806DB08B2}">
      <dsp:nvSpPr>
        <dsp:cNvPr id="0" name=""/>
        <dsp:cNvSpPr/>
      </dsp:nvSpPr>
      <dsp:spPr>
        <a:xfrm>
          <a:off x="0" y="0"/>
          <a:ext cx="9288654" cy="11068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integration of the foreigner into a new society can be achieved by maintaining his cultural, religious and spiritual identity, which, however, may take two or three generations of residence to fully complete.</a:t>
          </a:r>
        </a:p>
      </dsp:txBody>
      <dsp:txXfrm>
        <a:off x="32418" y="32418"/>
        <a:ext cx="8094307" cy="1041985"/>
      </dsp:txXfrm>
    </dsp:sp>
    <dsp:sp modelId="{EEFCE55F-6D6A-4D13-9FA1-DADFB708BA65}">
      <dsp:nvSpPr>
        <dsp:cNvPr id="0" name=""/>
        <dsp:cNvSpPr/>
      </dsp:nvSpPr>
      <dsp:spPr>
        <a:xfrm>
          <a:off x="819587" y="1291291"/>
          <a:ext cx="9288654" cy="110682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Society must embrace its new citizens in all its aspects and give them all the resources they need in order to make this integration more smooth.</a:t>
          </a:r>
        </a:p>
      </dsp:txBody>
      <dsp:txXfrm>
        <a:off x="852005" y="1323709"/>
        <a:ext cx="7684797" cy="1041985"/>
      </dsp:txXfrm>
    </dsp:sp>
    <dsp:sp modelId="{DCB00238-C68B-49BF-9317-97C5DBEBD144}">
      <dsp:nvSpPr>
        <dsp:cNvPr id="0" name=""/>
        <dsp:cNvSpPr/>
      </dsp:nvSpPr>
      <dsp:spPr>
        <a:xfrm>
          <a:off x="1639174" y="2582583"/>
          <a:ext cx="9288654" cy="110682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Thus native citizens and immigrants live harmoniously in the new society.</a:t>
          </a:r>
        </a:p>
      </dsp:txBody>
      <dsp:txXfrm>
        <a:off x="1671592" y="2615001"/>
        <a:ext cx="7684797" cy="1041985"/>
      </dsp:txXfrm>
    </dsp:sp>
    <dsp:sp modelId="{6E9C90A0-0690-4097-B540-5AE68AD77650}">
      <dsp:nvSpPr>
        <dsp:cNvPr id="0" name=""/>
        <dsp:cNvSpPr/>
      </dsp:nvSpPr>
      <dsp:spPr>
        <a:xfrm>
          <a:off x="8569220" y="839339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731092" y="839339"/>
        <a:ext cx="395689" cy="541373"/>
      </dsp:txXfrm>
    </dsp:sp>
    <dsp:sp modelId="{3F04E568-3641-42DD-A1C7-A35734521484}">
      <dsp:nvSpPr>
        <dsp:cNvPr id="0" name=""/>
        <dsp:cNvSpPr/>
      </dsp:nvSpPr>
      <dsp:spPr>
        <a:xfrm>
          <a:off x="9388807" y="2123252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9550679" y="2123252"/>
        <a:ext cx="395689" cy="541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D27EF3-2B59-449B-993E-565523CD0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09445C9-8D85-42D9-BE82-1659090A2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A817F1-74FC-4905-AA14-4FB77BAA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C8C3AD-80DC-4467-AD03-F757D431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87EEC9-E2D6-4CDE-9B85-18512E41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16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C036F-5328-47FA-A4FA-D7BC0CF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EF4C35C-0AAF-4B77-B61E-4D8D4635B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CB1586-A416-40A2-A6BC-996946D1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EB984B-27EF-4BFB-A339-14672CDC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ED3C32-C223-48E6-8E5A-AF5079E4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846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179F4E7-C785-45A7-8E3A-DEA6BFFDB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9E0FC1-DC69-43C0-9A8B-17CC1395B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B95D40-7645-4124-9130-02DD70AF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79ABDF-8066-4F42-8738-15C4322F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CBBF6C-E3B9-4E18-BCFB-46D112D4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6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A4C022-3982-4036-BA02-94D8208E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C6DEB8-B8E7-4D80-8DEB-5B1A678C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A3F451-B70A-4439-AAF1-267A9D20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AD3132-1F8B-4A40-8A12-785829F3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00440-E7F0-46EA-9810-4CE18B6F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72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FCF957-6C3B-4CF1-9D35-F979CF50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1CDE69-9AD9-43B4-A1DC-A695AA45D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2B9873-72D6-478E-8EE0-EA869BD5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325194-7FDD-4DDC-A309-51905C9D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F3ABEA-42F5-4151-AC49-315AF2BB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50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1CEF65-8BF4-40F8-8858-AD8956C5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424238-040B-4ABC-B271-6C85118CE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F1851CC-7A15-4BED-A06E-CAD3E554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5BC5DB0-333E-41CF-9B7A-0B53214A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3467D1-587B-49CF-8D12-FCDD4748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9BE72A5-CC25-40BC-A817-34A3333B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1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52086-BD39-4599-B831-D4B77A48F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61E468-11EF-4956-AF86-03632C5F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FE625FD-ACF3-416D-9E86-3DC420D73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A1397FA-642A-4FDC-A97C-084446A98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9473C43-EBFC-4861-B894-46E579E39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442C0B-50DB-4982-B83F-31C2B2AA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54A3A44-300F-4672-8444-063470D8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F82E8AC-65D4-45E2-B6C5-A8B48A89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37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7C7748-3CFE-4AB7-9EF7-BC490B10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026E551-7962-4658-8A03-A1543A28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68F2FCD-3AEA-4270-B0AB-43961B02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BA9939-0C15-4F74-91C2-3E7D0362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4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89FB158-CC31-467D-8971-F340FD47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7AF825-4BC9-4FCE-BEC5-ADA94265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9A7F1B6-F959-4507-8ADE-E4BD012E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7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7D8A9A-2F48-4D87-8B27-E29906CC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B6C26-7E81-40AF-A759-03209281B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01BB46-A242-4759-9953-5D8544A94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B41D028-1DA6-49DC-BE8C-97AFA042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8A8BB8D-E721-4315-95A5-FF66CA8C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6B6F7B-0E1A-48D8-9F04-988DE2E5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09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E0F4A0-E4CC-41C8-8F45-EFAD754D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1322C10-9DB4-4584-9EFE-875BFA4F6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1E2DC83-90C5-4405-A5B5-FF3B809D7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777247D-3489-4D4E-B82F-87C69CB3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2EBBE25-A93A-489B-9601-FB7DF3C3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758559-9F60-4284-B81F-37D75293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91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B3D9282-9FAC-4643-9B1D-3477E835A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1DF59D-E7B8-4FD8-9A0B-8D5A13F86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E1C5B0-3856-4E12-833B-57984090C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58F5-A36C-40BA-A1EE-0FA2F334891A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6CDF34-0309-4EDD-8BD0-288571E03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2A051E-2DC5-4721-9DB8-CF6833D9A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CDF7-9824-4961-8B8E-7FE6AEAF8BBB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86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B172B2D-2D60-412D-A5B7-AAD352698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b="1" dirty="0">
                <a:solidFill>
                  <a:srgbClr val="FFFFFF"/>
                </a:solidFill>
              </a:rPr>
              <a:t>BOUROGIANNI VASILIKI</a:t>
            </a:r>
            <a:br>
              <a:rPr lang="en-GB" sz="4800" b="1" dirty="0">
                <a:solidFill>
                  <a:srgbClr val="FFFFFF"/>
                </a:solidFill>
              </a:rPr>
            </a:br>
            <a:r>
              <a:rPr lang="en-GB" sz="4800" b="1" dirty="0">
                <a:solidFill>
                  <a:srgbClr val="FFFFFF"/>
                </a:solidFill>
              </a:rPr>
              <a:t>THESIS SUMMARY</a:t>
            </a:r>
            <a:endParaRPr lang="el-GR" sz="4800" b="1" dirty="0">
              <a:solidFill>
                <a:srgbClr val="FFFF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40E819-BFD9-42E0-BD09-8F8DBFCE6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/>
              <a:t>"In what ways can sports and recreational activities contribute to the improvement of immigrants' social life?"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1835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D988DE4-FD55-E593-FA40-428D9223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Migrants and Sport Clubs</a:t>
            </a:r>
            <a:endParaRPr lang="el-GR" sz="40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549C7406-5587-A9E9-D19A-79BD4C00B8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57671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12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D71DC5-CD54-4188-B826-3033BC063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Functions - effects and influence of sports and impact on society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424FE7-55F0-4EBE-AC68-30C6B0660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Effect on the human entity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Effect on the personality of the athlete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Body development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Development of ethical elements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Spiritual alertness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Principle development and socialization</a:t>
            </a:r>
          </a:p>
        </p:txBody>
      </p:sp>
    </p:spTree>
    <p:extLst>
      <p:ext uri="{BB962C8B-B14F-4D97-AF65-F5344CB8AC3E}">
        <p14:creationId xmlns:p14="http://schemas.microsoft.com/office/powerpoint/2010/main" val="1458673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8BC8C2B-1E52-DA04-B8AF-082831332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Education and Sport</a:t>
            </a:r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D91BF88-138F-7024-456D-79610DAE1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27828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274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B7EDFDCD-B217-7BD2-23FE-EFCB1C77D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Conclusion</a:t>
            </a: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B939E608-6901-35E6-AAA7-1D83C3C6FD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37805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510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4177481-ABA5-4182-8A5F-95AED1B68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Research on the contribution of sport and recreation to the smooth integration of immigrants into a society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F8D59E-E3A7-4D27-9496-A3388CC62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Qualitative research, participation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Quantitative research, questionnaire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Conclusions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/>
              <a:t>Indicative bibliography</a:t>
            </a:r>
          </a:p>
        </p:txBody>
      </p:sp>
    </p:spTree>
    <p:extLst>
      <p:ext uri="{BB962C8B-B14F-4D97-AF65-F5344CB8AC3E}">
        <p14:creationId xmlns:p14="http://schemas.microsoft.com/office/powerpoint/2010/main" val="32887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Migration</a:t>
            </a:r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0405973-508D-09AC-17AC-CA917F31E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05980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40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Managing the migration phenomenon</a:t>
            </a:r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01D5001-FA04-1DFB-B132-594E088C4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7291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FD73686-1765-4CCA-A695-C2C8684E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Integration</a:t>
            </a:r>
            <a:r>
              <a:rPr lang="el-GR" sz="4000">
                <a:solidFill>
                  <a:srgbClr val="FFFFFF"/>
                </a:solidFill>
              </a:rPr>
              <a:t>, </a:t>
            </a:r>
            <a:r>
              <a:rPr lang="en-GB" sz="4000">
                <a:solidFill>
                  <a:srgbClr val="FFFFFF"/>
                </a:solidFill>
              </a:rPr>
              <a:t>assimilation and adaptation </a:t>
            </a:r>
            <a:r>
              <a:rPr lang="en-US" sz="4000">
                <a:solidFill>
                  <a:srgbClr val="FFFFFF"/>
                </a:solidFill>
              </a:rPr>
              <a:t>of immigrants into society</a:t>
            </a:r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4817D98-AFAA-6ABB-4A2A-910CA31D6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94123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23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19E62AD-0A22-456B-B2A8-BF58CF439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Immigrant  integration strategies and policies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629031A-13DE-428A-89FD-4618FF928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Urban data and studies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Funding programs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Creation of Funds for help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Innovative actions for sustainable development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Support projects for guidance on integration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Legislation on immigration policy</a:t>
            </a:r>
          </a:p>
        </p:txBody>
      </p:sp>
    </p:spTree>
    <p:extLst>
      <p:ext uri="{BB962C8B-B14F-4D97-AF65-F5344CB8AC3E}">
        <p14:creationId xmlns:p14="http://schemas.microsoft.com/office/powerpoint/2010/main" val="1259217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Επάνω προβολή πολύχρωμο μπάλες">
            <a:extLst>
              <a:ext uri="{FF2B5EF4-FFF2-40B4-BE49-F238E27FC236}">
                <a16:creationId xmlns:a16="http://schemas.microsoft.com/office/drawing/2014/main" id="{957D3B3B-7DB0-0002-8C98-AE9229EC7C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992" r="-2" b="-2"/>
          <a:stretch>
            <a:fillRect/>
          </a:stretch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968B282-B4A7-4FEE-8944-F786187E3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73" y="2950387"/>
            <a:ext cx="3052293" cy="3531403"/>
          </a:xfrm>
        </p:spPr>
        <p:txBody>
          <a:bodyPr anchor="t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Sports</a:t>
            </a:r>
            <a:endParaRPr lang="el-GR" sz="4000">
              <a:solidFill>
                <a:srgbClr val="FFFF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B07B8EF-B04D-4B67-A5EF-D1AAB70DA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922" y="743803"/>
            <a:ext cx="2808844" cy="1382392"/>
          </a:xfrm>
        </p:spPr>
        <p:txBody>
          <a:bodyPr anchor="b">
            <a:norm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1300">
                <a:solidFill>
                  <a:srgbClr val="FFFFFF"/>
                </a:solidFill>
              </a:rPr>
              <a:t>Exercise and sports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1300">
                <a:solidFill>
                  <a:srgbClr val="FFFFFF"/>
                </a:solidFill>
              </a:rPr>
              <a:t>Exercise items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1300">
                <a:solidFill>
                  <a:srgbClr val="FFFFFF"/>
                </a:solidFill>
              </a:rPr>
              <a:t>Types of sports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1300">
                <a:solidFill>
                  <a:srgbClr val="FFFFFF"/>
                </a:solidFill>
              </a:rPr>
              <a:t>Ways to participate in exercise and sports</a:t>
            </a:r>
            <a:endParaRPr lang="el-GR" sz="13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4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Πολύχρωμο Carved εικόνων άνθρωποι">
            <a:extLst>
              <a:ext uri="{FF2B5EF4-FFF2-40B4-BE49-F238E27FC236}">
                <a16:creationId xmlns:a16="http://schemas.microsoft.com/office/drawing/2014/main" id="{BA3A4D9D-CFC7-6D76-ACBD-404D114DEF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012" r="21779" b="-1"/>
          <a:stretch>
            <a:fillRect/>
          </a:stretch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3D6C6FD-2F85-E98F-E88C-6E9A1B62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US" sz="3400"/>
              <a:t>Sport and Migration: Bridges of Inclusion and Social Cohesion</a:t>
            </a:r>
            <a:endParaRPr lang="el-GR" sz="34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4E396F-3A8E-65FA-5AE2-66C7EBDE2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1700" dirty="0"/>
              <a:t> </a:t>
            </a:r>
            <a:r>
              <a:rPr lang="en-US" sz="1700" dirty="0"/>
              <a:t>Sport serves as a powerful tool for social integration, offering migrants </a:t>
            </a:r>
            <a:r>
              <a:rPr lang="el-GR" sz="1700" dirty="0"/>
              <a:t>  </a:t>
            </a:r>
            <a:r>
              <a:rPr lang="en-US" sz="1700" dirty="0"/>
              <a:t>opportunities for inclusion, interaction, and intercultural understanding through shared participation and team spirit. </a:t>
            </a:r>
            <a:endParaRPr lang="el-GR" sz="1700" dirty="0"/>
          </a:p>
          <a:p>
            <a:r>
              <a:rPr lang="en-US" sz="1700" dirty="0"/>
              <a:t>Sport as a means of social integration for migrants</a:t>
            </a:r>
            <a:r>
              <a:rPr lang="el-GR" sz="1700" dirty="0"/>
              <a:t>.</a:t>
            </a:r>
          </a:p>
          <a:p>
            <a:r>
              <a:rPr lang="en-US" sz="1700" dirty="0"/>
              <a:t>Examples of good practices from European countries</a:t>
            </a:r>
            <a:r>
              <a:rPr lang="el-GR" sz="1700" dirty="0"/>
              <a:t>.</a:t>
            </a:r>
          </a:p>
          <a:p>
            <a:r>
              <a:rPr lang="en-US" sz="1700" dirty="0"/>
              <a:t>Challenges and barriers to migrant participation in sport</a:t>
            </a:r>
            <a:r>
              <a:rPr lang="el-GR" sz="1700" dirty="0"/>
              <a:t>.</a:t>
            </a:r>
          </a:p>
          <a:p>
            <a:r>
              <a:rPr lang="en-US" sz="1700" dirty="0"/>
              <a:t>The role of local authorities and sports clubs</a:t>
            </a:r>
            <a:endParaRPr lang="el-GR" sz="1700" dirty="0"/>
          </a:p>
        </p:txBody>
      </p:sp>
    </p:spTree>
    <p:extLst>
      <p:ext uri="{BB962C8B-B14F-4D97-AF65-F5344CB8AC3E}">
        <p14:creationId xmlns:p14="http://schemas.microsoft.com/office/powerpoint/2010/main" val="321502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0B786AF-6A4C-E033-311A-DA53A387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Sports for All and Migrants</a:t>
            </a:r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7EAC6399-36DF-18EB-0B92-F714B9101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20901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173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A98E388-D5D1-F483-C399-3F5AE4C9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School Sport and Migrants: A Tool for Inclusion and Equality</a:t>
            </a:r>
            <a:endParaRPr lang="el-GR" sz="34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06BC578-8B6B-353D-C273-CF68AAF31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0219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8415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715</Words>
  <Application>Microsoft Office PowerPoint</Application>
  <PresentationFormat>Panorámica</PresentationFormat>
  <Paragraphs>98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BOUROGIANNI VASILIKI THESIS SUMMARY</vt:lpstr>
      <vt:lpstr>Migration</vt:lpstr>
      <vt:lpstr>Managing the migration phenomenon</vt:lpstr>
      <vt:lpstr>Integration, assimilation and adaptation of immigrants into society</vt:lpstr>
      <vt:lpstr>Immigrant  integration strategies and policies</vt:lpstr>
      <vt:lpstr>Sports</vt:lpstr>
      <vt:lpstr>Sport and Migration: Bridges of Inclusion and Social Cohesion</vt:lpstr>
      <vt:lpstr>Sports for All and Migrants</vt:lpstr>
      <vt:lpstr>School Sport and Migrants: A Tool for Inclusion and Equality</vt:lpstr>
      <vt:lpstr>Migrants and Sport Clubs</vt:lpstr>
      <vt:lpstr>Functions - effects and influence of sports and impact on society</vt:lpstr>
      <vt:lpstr>Education and Sport</vt:lpstr>
      <vt:lpstr>   Conclusion</vt:lpstr>
      <vt:lpstr>Research on the contribution of sport and recreation to the smooth integration of immigrants into a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βελτιησω…</dc:title>
  <dc:creator>Vasw Bourogiannh</dc:creator>
  <cp:lastModifiedBy>Ramón Ruiz</cp:lastModifiedBy>
  <cp:revision>79</cp:revision>
  <dcterms:created xsi:type="dcterms:W3CDTF">2020-07-03T08:19:25Z</dcterms:created>
  <dcterms:modified xsi:type="dcterms:W3CDTF">2025-07-07T15:38:59Z</dcterms:modified>
</cp:coreProperties>
</file>